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7"/>
  </p:sldMasterIdLst>
  <p:sldIdLst>
    <p:sldId id="256" r:id="rId8"/>
    <p:sldId id="258" r:id="rId9"/>
    <p:sldId id="259" r:id="rId10"/>
    <p:sldId id="261" r:id="rId11"/>
    <p:sldId id="262" r:id="rId12"/>
    <p:sldId id="264" r:id="rId13"/>
    <p:sldId id="267" r:id="rId14"/>
    <p:sldId id="260" r:id="rId15"/>
    <p:sldId id="265" r:id="rId16"/>
    <p:sldId id="266" r:id="rId17"/>
    <p:sldId id="268" r:id="rId18"/>
    <p:sldId id="269" r:id="rId19"/>
    <p:sldId id="270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EF768-689A-43DF-9480-2D41C818EDF1}" v="1544" dt="2024-04-15T20:33:14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gn Hagekoloni" userId="S::sogn@kolonihager.no::a81ace92-b9bd-47c3-bb6e-f6f507fc9471" providerId="AD" clId="Web-{5669BED5-CEC6-CEA7-62B2-D0B3478897C9}"/>
    <pc:docChg chg="modSld">
      <pc:chgData name="Sogn Hagekoloni" userId="S::sogn@kolonihager.no::a81ace92-b9bd-47c3-bb6e-f6f507fc9471" providerId="AD" clId="Web-{5669BED5-CEC6-CEA7-62B2-D0B3478897C9}" dt="2024-03-10T20:15:09.761" v="21" actId="20577"/>
      <pc:docMkLst>
        <pc:docMk/>
      </pc:docMkLst>
      <pc:sldChg chg="modSp">
        <pc:chgData name="Sogn Hagekoloni" userId="S::sogn@kolonihager.no::a81ace92-b9bd-47c3-bb6e-f6f507fc9471" providerId="AD" clId="Web-{5669BED5-CEC6-CEA7-62B2-D0B3478897C9}" dt="2024-03-10T20:15:09.761" v="21" actId="20577"/>
        <pc:sldMkLst>
          <pc:docMk/>
          <pc:sldMk cId="1419034911" sldId="257"/>
        </pc:sldMkLst>
        <pc:spChg chg="mod">
          <ac:chgData name="Sogn Hagekoloni" userId="S::sogn@kolonihager.no::a81ace92-b9bd-47c3-bb6e-f6f507fc9471" providerId="AD" clId="Web-{5669BED5-CEC6-CEA7-62B2-D0B3478897C9}" dt="2024-03-10T20:15:09.761" v="21" actId="20577"/>
          <ac:spMkLst>
            <pc:docMk/>
            <pc:sldMk cId="1419034911" sldId="257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30315DF2-0958-07B2-F891-736A50BB94E3}"/>
    <pc:docChg chg="addSld delSld modSld">
      <pc:chgData name="Sogn Hagekoloni" userId="S::sogn@kolonihager.no::a81ace92-b9bd-47c3-bb6e-f6f507fc9471" providerId="AD" clId="Web-{30315DF2-0958-07B2-F891-736A50BB94E3}" dt="2024-04-13T16:48:48.229" v="25"/>
      <pc:docMkLst>
        <pc:docMk/>
      </pc:docMkLst>
      <pc:sldChg chg="modSp">
        <pc:chgData name="Sogn Hagekoloni" userId="S::sogn@kolonihager.no::a81ace92-b9bd-47c3-bb6e-f6f507fc9471" providerId="AD" clId="Web-{30315DF2-0958-07B2-F891-736A50BB94E3}" dt="2024-04-13T16:42:31.639" v="1" actId="20577"/>
        <pc:sldMkLst>
          <pc:docMk/>
          <pc:sldMk cId="3126732746" sldId="259"/>
        </pc:sldMkLst>
        <pc:spChg chg="mod">
          <ac:chgData name="Sogn Hagekoloni" userId="S::sogn@kolonihager.no::a81ace92-b9bd-47c3-bb6e-f6f507fc9471" providerId="AD" clId="Web-{30315DF2-0958-07B2-F891-736A50BB94E3}" dt="2024-04-13T16:42:31.639" v="1" actId="20577"/>
          <ac:spMkLst>
            <pc:docMk/>
            <pc:sldMk cId="3126732746" sldId="259"/>
            <ac:spMk id="4" creationId="{72FE33FB-D848-14BE-698F-6B6C07D37234}"/>
          </ac:spMkLst>
        </pc:spChg>
      </pc:sldChg>
      <pc:sldChg chg="add del">
        <pc:chgData name="Sogn Hagekoloni" userId="S::sogn@kolonihager.no::a81ace92-b9bd-47c3-bb6e-f6f507fc9471" providerId="AD" clId="Web-{30315DF2-0958-07B2-F891-736A50BB94E3}" dt="2024-04-13T16:48:48.229" v="25"/>
        <pc:sldMkLst>
          <pc:docMk/>
          <pc:sldMk cId="903378631" sldId="261"/>
        </pc:sldMkLst>
      </pc:sldChg>
      <pc:sldChg chg="modSp">
        <pc:chgData name="Sogn Hagekoloni" userId="S::sogn@kolonihager.no::a81ace92-b9bd-47c3-bb6e-f6f507fc9471" providerId="AD" clId="Web-{30315DF2-0958-07B2-F891-736A50BB94E3}" dt="2024-04-13T16:46:08.162" v="9" actId="20577"/>
        <pc:sldMkLst>
          <pc:docMk/>
          <pc:sldMk cId="1572106762" sldId="262"/>
        </pc:sldMkLst>
        <pc:spChg chg="mod">
          <ac:chgData name="Sogn Hagekoloni" userId="S::sogn@kolonihager.no::a81ace92-b9bd-47c3-bb6e-f6f507fc9471" providerId="AD" clId="Web-{30315DF2-0958-07B2-F891-736A50BB94E3}" dt="2024-04-13T16:46:08.162" v="9" actId="20577"/>
          <ac:spMkLst>
            <pc:docMk/>
            <pc:sldMk cId="1572106762" sldId="262"/>
            <ac:spMk id="3" creationId="{8D97A296-D0B3-D176-63ED-4C2F790F2F93}"/>
          </ac:spMkLst>
        </pc:spChg>
      </pc:sldChg>
      <pc:sldChg chg="modSp">
        <pc:chgData name="Sogn Hagekoloni" userId="S::sogn@kolonihager.no::a81ace92-b9bd-47c3-bb6e-f6f507fc9471" providerId="AD" clId="Web-{30315DF2-0958-07B2-F891-736A50BB94E3}" dt="2024-04-13T16:47:50.743" v="20" actId="20577"/>
        <pc:sldMkLst>
          <pc:docMk/>
          <pc:sldMk cId="3322302986" sldId="263"/>
        </pc:sldMkLst>
        <pc:spChg chg="mod">
          <ac:chgData name="Sogn Hagekoloni" userId="S::sogn@kolonihager.no::a81ace92-b9bd-47c3-bb6e-f6f507fc9471" providerId="AD" clId="Web-{30315DF2-0958-07B2-F891-736A50BB94E3}" dt="2024-04-13T16:47:50.743" v="20" actId="20577"/>
          <ac:spMkLst>
            <pc:docMk/>
            <pc:sldMk cId="3322302986" sldId="263"/>
            <ac:spMk id="3" creationId="{B9CBF985-5DFE-D5F6-0B95-EC051649CA6A}"/>
          </ac:spMkLst>
        </pc:spChg>
      </pc:sldChg>
      <pc:sldChg chg="modSp">
        <pc:chgData name="Sogn Hagekoloni" userId="S::sogn@kolonihager.no::a81ace92-b9bd-47c3-bb6e-f6f507fc9471" providerId="AD" clId="Web-{30315DF2-0958-07B2-F891-736A50BB94E3}" dt="2024-04-13T16:48:15.557" v="23" actId="20577"/>
        <pc:sldMkLst>
          <pc:docMk/>
          <pc:sldMk cId="2716763985" sldId="264"/>
        </pc:sldMkLst>
        <pc:spChg chg="mod">
          <ac:chgData name="Sogn Hagekoloni" userId="S::sogn@kolonihager.no::a81ace92-b9bd-47c3-bb6e-f6f507fc9471" providerId="AD" clId="Web-{30315DF2-0958-07B2-F891-736A50BB94E3}" dt="2024-04-13T16:48:15.557" v="23" actId="20577"/>
          <ac:spMkLst>
            <pc:docMk/>
            <pc:sldMk cId="2716763985" sldId="264"/>
            <ac:spMk id="3" creationId="{ECACBC1D-3A90-B607-5807-15B1A9351786}"/>
          </ac:spMkLst>
        </pc:spChg>
      </pc:sldChg>
      <pc:sldChg chg="modSp">
        <pc:chgData name="Sogn Hagekoloni" userId="S::sogn@kolonihager.no::a81ace92-b9bd-47c3-bb6e-f6f507fc9471" providerId="AD" clId="Web-{30315DF2-0958-07B2-F891-736A50BB94E3}" dt="2024-04-13T16:47:07.211" v="10" actId="20577"/>
        <pc:sldMkLst>
          <pc:docMk/>
          <pc:sldMk cId="2260044067" sldId="265"/>
        </pc:sldMkLst>
        <pc:spChg chg="mod">
          <ac:chgData name="Sogn Hagekoloni" userId="S::sogn@kolonihager.no::a81ace92-b9bd-47c3-bb6e-f6f507fc9471" providerId="AD" clId="Web-{30315DF2-0958-07B2-F891-736A50BB94E3}" dt="2024-04-13T16:47:07.211" v="10" actId="20577"/>
          <ac:spMkLst>
            <pc:docMk/>
            <pc:sldMk cId="2260044067" sldId="265"/>
            <ac:spMk id="3" creationId="{E272AD5D-B48C-CE77-CF60-9439A4277309}"/>
          </ac:spMkLst>
        </pc:spChg>
      </pc:sldChg>
      <pc:sldChg chg="modSp">
        <pc:chgData name="Sogn Hagekoloni" userId="S::sogn@kolonihager.no::a81ace92-b9bd-47c3-bb6e-f6f507fc9471" providerId="AD" clId="Web-{30315DF2-0958-07B2-F891-736A50BB94E3}" dt="2024-04-13T16:47:23.430" v="14" actId="20577"/>
        <pc:sldMkLst>
          <pc:docMk/>
          <pc:sldMk cId="2609460543" sldId="266"/>
        </pc:sldMkLst>
        <pc:spChg chg="mod">
          <ac:chgData name="Sogn Hagekoloni" userId="S::sogn@kolonihager.no::a81ace92-b9bd-47c3-bb6e-f6f507fc9471" providerId="AD" clId="Web-{30315DF2-0958-07B2-F891-736A50BB94E3}" dt="2024-04-13T16:47:23.430" v="14" actId="20577"/>
          <ac:spMkLst>
            <pc:docMk/>
            <pc:sldMk cId="2609460543" sldId="266"/>
            <ac:spMk id="3" creationId="{140ADF71-CDE2-F817-3021-36219A513786}"/>
          </ac:spMkLst>
        </pc:spChg>
      </pc:sldChg>
      <pc:sldChg chg="modSp">
        <pc:chgData name="Sogn Hagekoloni" userId="S::sogn@kolonihager.no::a81ace92-b9bd-47c3-bb6e-f6f507fc9471" providerId="AD" clId="Web-{30315DF2-0958-07B2-F891-736A50BB94E3}" dt="2024-04-13T16:47:36.915" v="18" actId="20577"/>
        <pc:sldMkLst>
          <pc:docMk/>
          <pc:sldMk cId="1625840292" sldId="268"/>
        </pc:sldMkLst>
        <pc:spChg chg="mod">
          <ac:chgData name="Sogn Hagekoloni" userId="S::sogn@kolonihager.no::a81ace92-b9bd-47c3-bb6e-f6f507fc9471" providerId="AD" clId="Web-{30315DF2-0958-07B2-F891-736A50BB94E3}" dt="2024-04-13T16:47:36.915" v="18" actId="20577"/>
          <ac:spMkLst>
            <pc:docMk/>
            <pc:sldMk cId="1625840292" sldId="268"/>
            <ac:spMk id="7" creationId="{5ED3F319-61D4-3356-26D7-5F20B576A7F7}"/>
          </ac:spMkLst>
        </pc:spChg>
      </pc:sldChg>
    </pc:docChg>
  </pc:docChgLst>
  <pc:docChgLst>
    <pc:chgData name="Sogn Hagekoloni" userId="S::sogn@kolonihager.no::a81ace92-b9bd-47c3-bb6e-f6f507fc9471" providerId="AD" clId="Web-{847079A7-21E4-E2A8-200F-E27B1706CC3A}"/>
    <pc:docChg chg="addSld modSld">
      <pc:chgData name="Sogn Hagekoloni" userId="S::sogn@kolonihager.no::a81ace92-b9bd-47c3-bb6e-f6f507fc9471" providerId="AD" clId="Web-{847079A7-21E4-E2A8-200F-E27B1706CC3A}" dt="2024-03-12T08:55:24.090" v="11" actId="20577"/>
      <pc:docMkLst>
        <pc:docMk/>
      </pc:docMkLst>
      <pc:sldChg chg="modSp add replId">
        <pc:chgData name="Sogn Hagekoloni" userId="S::sogn@kolonihager.no::a81ace92-b9bd-47c3-bb6e-f6f507fc9471" providerId="AD" clId="Web-{847079A7-21E4-E2A8-200F-E27B1706CC3A}" dt="2024-03-12T08:55:24.090" v="11" actId="20577"/>
        <pc:sldMkLst>
          <pc:docMk/>
          <pc:sldMk cId="2061718577" sldId="258"/>
        </pc:sldMkLst>
        <pc:spChg chg="mod">
          <ac:chgData name="Sogn Hagekoloni" userId="S::sogn@kolonihager.no::a81ace92-b9bd-47c3-bb6e-f6f507fc9471" providerId="AD" clId="Web-{847079A7-21E4-E2A8-200F-E27B1706CC3A}" dt="2024-03-12T08:55:24.090" v="11" actId="20577"/>
          <ac:spMkLst>
            <pc:docMk/>
            <pc:sldMk cId="2061718577" sldId="258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264DA91E-C2CB-141E-5BA6-CE002A950825}"/>
    <pc:docChg chg="modSld addMainMaster delMainMaster">
      <pc:chgData name="Sogn Hagekoloni" userId="S::sogn@kolonihager.no::a81ace92-b9bd-47c3-bb6e-f6f507fc9471" providerId="AD" clId="Web-{264DA91E-C2CB-141E-5BA6-CE002A950825}" dt="2024-03-11T18:59:10.662" v="4"/>
      <pc:docMkLst>
        <pc:docMk/>
      </pc:docMkLst>
      <pc:sldChg chg="modSp mod modClrScheme chgLayout">
        <pc:chgData name="Sogn Hagekoloni" userId="S::sogn@kolonihager.no::a81ace92-b9bd-47c3-bb6e-f6f507fc9471" providerId="AD" clId="Web-{264DA91E-C2CB-141E-5BA6-CE002A950825}" dt="2024-03-11T18:59:10.662" v="4"/>
        <pc:sldMkLst>
          <pc:docMk/>
          <pc:sldMk cId="4253124984" sldId="256"/>
        </pc:sldMkLst>
        <pc:spChg chg="mod ord">
          <ac:chgData name="Sogn Hagekoloni" userId="S::sogn@kolonihager.no::a81ace92-b9bd-47c3-bb6e-f6f507fc9471" providerId="AD" clId="Web-{264DA91E-C2CB-141E-5BA6-CE002A950825}" dt="2024-03-11T18:59:10.662" v="4"/>
          <ac:spMkLst>
            <pc:docMk/>
            <pc:sldMk cId="4253124984" sldId="256"/>
            <ac:spMk id="2" creationId="{00000000-0000-0000-0000-000000000000}"/>
          </ac:spMkLst>
        </pc:spChg>
        <pc:spChg chg="mod ord">
          <ac:chgData name="Sogn Hagekoloni" userId="S::sogn@kolonihager.no::a81ace92-b9bd-47c3-bb6e-f6f507fc9471" providerId="AD" clId="Web-{264DA91E-C2CB-141E-5BA6-CE002A950825}" dt="2024-03-11T18:59:10.662" v="4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 modClrScheme chgLayout">
        <pc:chgData name="Sogn Hagekoloni" userId="S::sogn@kolonihager.no::a81ace92-b9bd-47c3-bb6e-f6f507fc9471" providerId="AD" clId="Web-{264DA91E-C2CB-141E-5BA6-CE002A950825}" dt="2024-03-11T18:59:10.662" v="4"/>
        <pc:sldMkLst>
          <pc:docMk/>
          <pc:sldMk cId="1419034911" sldId="257"/>
        </pc:sldMkLst>
        <pc:spChg chg="mod ord">
          <ac:chgData name="Sogn Hagekoloni" userId="S::sogn@kolonihager.no::a81ace92-b9bd-47c3-bb6e-f6f507fc9471" providerId="AD" clId="Web-{264DA91E-C2CB-141E-5BA6-CE002A950825}" dt="2024-03-11T18:59:10.662" v="4"/>
          <ac:spMkLst>
            <pc:docMk/>
            <pc:sldMk cId="1419034911" sldId="257"/>
            <ac:spMk id="2" creationId="{EA4B0AD6-0276-36BF-7D82-732FDDF2D724}"/>
          </ac:spMkLst>
        </pc:spChg>
        <pc:spChg chg="mod ord">
          <ac:chgData name="Sogn Hagekoloni" userId="S::sogn@kolonihager.no::a81ace92-b9bd-47c3-bb6e-f6f507fc9471" providerId="AD" clId="Web-{264DA91E-C2CB-141E-5BA6-CE002A950825}" dt="2024-03-11T18:59:10.662" v="4"/>
          <ac:spMkLst>
            <pc:docMk/>
            <pc:sldMk cId="1419034911" sldId="257"/>
            <ac:spMk id="3" creationId="{D406B75C-0167-045B-F48E-514F328548FE}"/>
          </ac:spMkLst>
        </pc:spChg>
      </pc:sldChg>
      <pc:sldMasterChg chg="del delSldLayout">
        <pc:chgData name="Sogn Hagekoloni" userId="S::sogn@kolonihager.no::a81ace92-b9bd-47c3-bb6e-f6f507fc9471" providerId="AD" clId="Web-{264DA91E-C2CB-141E-5BA6-CE002A950825}" dt="2024-03-11T18:59:02.303" v="3"/>
        <pc:sldMasterMkLst>
          <pc:docMk/>
          <pc:sldMasterMk cId="2649319511" sldId="2147483648"/>
        </pc:sldMasterMkLst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1137542638" sldId="2147483649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3074127366" sldId="2147483650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2697081350" sldId="2147483651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2764821704" sldId="2147483652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4043207736" sldId="2147483653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3347560075" sldId="2147483654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1086863534" sldId="2147483655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1635284649" sldId="2147483656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4132015190" sldId="2147483657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2170980588" sldId="2147483658"/>
          </pc:sldLayoutMkLst>
        </pc:sldLayoutChg>
        <pc:sldLayoutChg chg="del">
          <pc:chgData name="Sogn Hagekoloni" userId="S::sogn@kolonihager.no::a81ace92-b9bd-47c3-bb6e-f6f507fc9471" providerId="AD" clId="Web-{264DA91E-C2CB-141E-5BA6-CE002A950825}" dt="2024-03-11T18:59:02.303" v="3"/>
          <pc:sldLayoutMkLst>
            <pc:docMk/>
            <pc:sldMasterMk cId="2649319511" sldId="2147483648"/>
            <pc:sldLayoutMk cId="557333919" sldId="2147483659"/>
          </pc:sldLayoutMkLst>
        </pc:sldLayoutChg>
      </pc:sldMasterChg>
      <pc:sldMasterChg chg="add del addSldLayout delSldLayout modSldLayout">
        <pc:chgData name="Sogn Hagekoloni" userId="S::sogn@kolonihager.no::a81ace92-b9bd-47c3-bb6e-f6f507fc9471" providerId="AD" clId="Web-{264DA91E-C2CB-141E-5BA6-CE002A950825}" dt="2024-03-11T18:59:10.662" v="4"/>
        <pc:sldMasterMkLst>
          <pc:docMk/>
          <pc:sldMasterMk cId="2876953525" sldId="2147483660"/>
        </pc:sldMasterMkLst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389433992" sldId="2147483661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1902746925" sldId="2147483662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4187341062" sldId="2147483663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2866330357" sldId="2147483664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359174770" sldId="2147483665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2181154137" sldId="2147483666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3988052342" sldId="2147483667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1052237604" sldId="2147483668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3042975649" sldId="2147483669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2971435045" sldId="2147483670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710356653" sldId="2147483671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1746997848" sldId="2147483672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1133289163" sldId="2147483673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955931639" sldId="2147483674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2059797729" sldId="2147483675"/>
          </pc:sldLayoutMkLst>
        </pc:sldLayoutChg>
        <pc:sldLayoutChg chg="add del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876953525" sldId="2147483660"/>
            <pc:sldLayoutMk cId="3548313502" sldId="2147483676"/>
          </pc:sldLayoutMkLst>
        </pc:sldLayoutChg>
      </pc:sldMasterChg>
      <pc:sldMasterChg chg="add addSldLayout modSldLayout">
        <pc:chgData name="Sogn Hagekoloni" userId="S::sogn@kolonihager.no::a81ace92-b9bd-47c3-bb6e-f6f507fc9471" providerId="AD" clId="Web-{264DA91E-C2CB-141E-5BA6-CE002A950825}" dt="2024-03-11T18:59:10.662" v="4"/>
        <pc:sldMasterMkLst>
          <pc:docMk/>
          <pc:sldMasterMk cId="2483276666" sldId="2147483677"/>
        </pc:sldMasterMkLst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1820022214" sldId="2147483678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178142970" sldId="2147483679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513288739" sldId="2147483680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4122866074" sldId="2147483681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011638428" sldId="2147483682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356701434" sldId="2147483683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173784786" sldId="2147483684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1861035812" sldId="2147483685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1228972553" sldId="2147483686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542206578" sldId="2147483687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347098426" sldId="2147483688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719760328" sldId="2147483689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4009772884" sldId="2147483690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240388385" sldId="2147483691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3164740757" sldId="2147483692"/>
          </pc:sldLayoutMkLst>
        </pc:sldLayoutChg>
        <pc:sldLayoutChg chg="add mod replId">
          <pc:chgData name="Sogn Hagekoloni" userId="S::sogn@kolonihager.no::a81ace92-b9bd-47c3-bb6e-f6f507fc9471" providerId="AD" clId="Web-{264DA91E-C2CB-141E-5BA6-CE002A950825}" dt="2024-03-11T18:59:10.662" v="4"/>
          <pc:sldLayoutMkLst>
            <pc:docMk/>
            <pc:sldMasterMk cId="2483276666" sldId="2147483677"/>
            <pc:sldLayoutMk cId="1854973033" sldId="2147483693"/>
          </pc:sldLayoutMkLst>
        </pc:sldLayoutChg>
      </pc:sldMasterChg>
    </pc:docChg>
  </pc:docChgLst>
  <pc:docChgLst>
    <pc:chgData name="Sogn Hagekoloni" userId="a81ace92-b9bd-47c3-bb6e-f6f507fc9471" providerId="ADAL" clId="{3C0EF768-689A-43DF-9480-2D41C818EDF1}"/>
    <pc:docChg chg="undo custSel addSld delSld modSld sldOrd">
      <pc:chgData name="Sogn Hagekoloni" userId="a81ace92-b9bd-47c3-bb6e-f6f507fc9471" providerId="ADAL" clId="{3C0EF768-689A-43DF-9480-2D41C818EDF1}" dt="2024-04-15T20:33:57.474" v="2922" actId="20577"/>
      <pc:docMkLst>
        <pc:docMk/>
      </pc:docMkLst>
      <pc:sldChg chg="addSp delSp modSp mod">
        <pc:chgData name="Sogn Hagekoloni" userId="a81ace92-b9bd-47c3-bb6e-f6f507fc9471" providerId="ADAL" clId="{3C0EF768-689A-43DF-9480-2D41C818EDF1}" dt="2024-04-11T18:26:36.345" v="1727"/>
        <pc:sldMkLst>
          <pc:docMk/>
          <pc:sldMk cId="4253124984" sldId="256"/>
        </pc:sldMkLst>
        <pc:picChg chg="del mod">
          <ac:chgData name="Sogn Hagekoloni" userId="a81ace92-b9bd-47c3-bb6e-f6f507fc9471" providerId="ADAL" clId="{3C0EF768-689A-43DF-9480-2D41C818EDF1}" dt="2024-04-11T18:26:27.965" v="1726" actId="478"/>
          <ac:picMkLst>
            <pc:docMk/>
            <pc:sldMk cId="4253124984" sldId="256"/>
            <ac:picMk id="4" creationId="{48AB16CE-0886-3417-0256-848E0485918B}"/>
          </ac:picMkLst>
        </pc:picChg>
        <pc:picChg chg="add mod">
          <ac:chgData name="Sogn Hagekoloni" userId="a81ace92-b9bd-47c3-bb6e-f6f507fc9471" providerId="ADAL" clId="{3C0EF768-689A-43DF-9480-2D41C818EDF1}" dt="2024-04-11T18:26:36.345" v="1727"/>
          <ac:picMkLst>
            <pc:docMk/>
            <pc:sldMk cId="4253124984" sldId="256"/>
            <ac:picMk id="5" creationId="{C485A4BB-5918-EFDE-DF57-EC11AE231817}"/>
          </ac:picMkLst>
        </pc:picChg>
      </pc:sldChg>
      <pc:sldChg chg="addSp modSp mod">
        <pc:chgData name="Sogn Hagekoloni" userId="a81ace92-b9bd-47c3-bb6e-f6f507fc9471" providerId="ADAL" clId="{3C0EF768-689A-43DF-9480-2D41C818EDF1}" dt="2024-04-15T20:30:44.253" v="2773" actId="20577"/>
        <pc:sldMkLst>
          <pc:docMk/>
          <pc:sldMk cId="2061718577" sldId="258"/>
        </pc:sldMkLst>
        <pc:spChg chg="mod">
          <ac:chgData name="Sogn Hagekoloni" userId="a81ace92-b9bd-47c3-bb6e-f6f507fc9471" providerId="ADAL" clId="{3C0EF768-689A-43DF-9480-2D41C818EDF1}" dt="2024-04-13T16:50:47.247" v="2242" actId="6549"/>
          <ac:spMkLst>
            <pc:docMk/>
            <pc:sldMk cId="2061718577" sldId="258"/>
            <ac:spMk id="3" creationId="{D406B75C-0167-045B-F48E-514F328548FE}"/>
          </ac:spMkLst>
        </pc:spChg>
        <pc:spChg chg="add mod">
          <ac:chgData name="Sogn Hagekoloni" userId="a81ace92-b9bd-47c3-bb6e-f6f507fc9471" providerId="ADAL" clId="{3C0EF768-689A-43DF-9480-2D41C818EDF1}" dt="2024-04-15T20:30:44.253" v="2773" actId="20577"/>
          <ac:spMkLst>
            <pc:docMk/>
            <pc:sldMk cId="2061718577" sldId="258"/>
            <ac:spMk id="7" creationId="{02E3CC17-CEDB-1799-D0B2-89E675E3F013}"/>
          </ac:spMkLst>
        </pc:spChg>
        <pc:picChg chg="add mod">
          <ac:chgData name="Sogn Hagekoloni" userId="a81ace92-b9bd-47c3-bb6e-f6f507fc9471" providerId="ADAL" clId="{3C0EF768-689A-43DF-9480-2D41C818EDF1}" dt="2024-04-13T16:50:23.712" v="2238" actId="1076"/>
          <ac:picMkLst>
            <pc:docMk/>
            <pc:sldMk cId="2061718577" sldId="258"/>
            <ac:picMk id="4" creationId="{0A188EA3-25A5-779B-7346-7F29665A76E5}"/>
          </ac:picMkLst>
        </pc:picChg>
      </pc:sldChg>
      <pc:sldChg chg="modSp mod modAnim">
        <pc:chgData name="Sogn Hagekoloni" userId="a81ace92-b9bd-47c3-bb6e-f6f507fc9471" providerId="ADAL" clId="{3C0EF768-689A-43DF-9480-2D41C818EDF1}" dt="2024-04-15T20:31:40.730" v="2823" actId="14100"/>
        <pc:sldMkLst>
          <pc:docMk/>
          <pc:sldMk cId="3126732746" sldId="259"/>
        </pc:sldMkLst>
        <pc:spChg chg="mod">
          <ac:chgData name="Sogn Hagekoloni" userId="a81ace92-b9bd-47c3-bb6e-f6f507fc9471" providerId="ADAL" clId="{3C0EF768-689A-43DF-9480-2D41C818EDF1}" dt="2024-04-15T20:31:40.730" v="2823" actId="14100"/>
          <ac:spMkLst>
            <pc:docMk/>
            <pc:sldMk cId="3126732746" sldId="259"/>
            <ac:spMk id="3" creationId="{D406B75C-0167-045B-F48E-514F328548FE}"/>
          </ac:spMkLst>
        </pc:spChg>
        <pc:spChg chg="mod">
          <ac:chgData name="Sogn Hagekoloni" userId="a81ace92-b9bd-47c3-bb6e-f6f507fc9471" providerId="ADAL" clId="{3C0EF768-689A-43DF-9480-2D41C818EDF1}" dt="2024-04-15T20:31:28.614" v="2822" actId="20577"/>
          <ac:spMkLst>
            <pc:docMk/>
            <pc:sldMk cId="3126732746" sldId="259"/>
            <ac:spMk id="4" creationId="{72FE33FB-D848-14BE-698F-6B6C07D37234}"/>
          </ac:spMkLst>
        </pc:spChg>
      </pc:sldChg>
      <pc:sldChg chg="addSp delSp modSp mod">
        <pc:chgData name="Sogn Hagekoloni" userId="a81ace92-b9bd-47c3-bb6e-f6f507fc9471" providerId="ADAL" clId="{3C0EF768-689A-43DF-9480-2D41C818EDF1}" dt="2024-04-13T16:54:54.956" v="2257" actId="20577"/>
        <pc:sldMkLst>
          <pc:docMk/>
          <pc:sldMk cId="2904141704" sldId="260"/>
        </pc:sldMkLst>
        <pc:spChg chg="mod">
          <ac:chgData name="Sogn Hagekoloni" userId="a81ace92-b9bd-47c3-bb6e-f6f507fc9471" providerId="ADAL" clId="{3C0EF768-689A-43DF-9480-2D41C818EDF1}" dt="2024-04-13T16:54:54.956" v="2257" actId="20577"/>
          <ac:spMkLst>
            <pc:docMk/>
            <pc:sldMk cId="2904141704" sldId="260"/>
            <ac:spMk id="3" creationId="{D406B75C-0167-045B-F48E-514F328548FE}"/>
          </ac:spMkLst>
        </pc:spChg>
        <pc:spChg chg="mod">
          <ac:chgData name="Sogn Hagekoloni" userId="a81ace92-b9bd-47c3-bb6e-f6f507fc9471" providerId="ADAL" clId="{3C0EF768-689A-43DF-9480-2D41C818EDF1}" dt="2024-04-11T18:08:17.480" v="1487" actId="20577"/>
          <ac:spMkLst>
            <pc:docMk/>
            <pc:sldMk cId="2904141704" sldId="260"/>
            <ac:spMk id="6" creationId="{A4F897CD-D95F-B654-2F0E-7EDDCF9B1BF7}"/>
          </ac:spMkLst>
        </pc:spChg>
        <pc:graphicFrameChg chg="add del mod modGraphic">
          <ac:chgData name="Sogn Hagekoloni" userId="a81ace92-b9bd-47c3-bb6e-f6f507fc9471" providerId="ADAL" clId="{3C0EF768-689A-43DF-9480-2D41C818EDF1}" dt="2024-04-11T17:48:52.088" v="971" actId="21"/>
          <ac:graphicFrameMkLst>
            <pc:docMk/>
            <pc:sldMk cId="2904141704" sldId="260"/>
            <ac:graphicFrameMk id="2" creationId="{710BE194-AD67-3C54-5B99-611A72E5127D}"/>
          </ac:graphicFrameMkLst>
        </pc:graphicFrameChg>
      </pc:sldChg>
      <pc:sldChg chg="modSp mod">
        <pc:chgData name="Sogn Hagekoloni" userId="a81ace92-b9bd-47c3-bb6e-f6f507fc9471" providerId="ADAL" clId="{3C0EF768-689A-43DF-9480-2D41C818EDF1}" dt="2024-04-09T19:33:20.390" v="8" actId="6549"/>
        <pc:sldMkLst>
          <pc:docMk/>
          <pc:sldMk cId="903378631" sldId="261"/>
        </pc:sldMkLst>
        <pc:spChg chg="mod">
          <ac:chgData name="Sogn Hagekoloni" userId="a81ace92-b9bd-47c3-bb6e-f6f507fc9471" providerId="ADAL" clId="{3C0EF768-689A-43DF-9480-2D41C818EDF1}" dt="2024-04-09T19:33:20.390" v="8" actId="6549"/>
          <ac:spMkLst>
            <pc:docMk/>
            <pc:sldMk cId="903378631" sldId="261"/>
            <ac:spMk id="3" creationId="{D406B75C-0167-045B-F48E-514F328548FE}"/>
          </ac:spMkLst>
        </pc:spChg>
      </pc:sldChg>
      <pc:sldChg chg="modSp add mod ord modAnim">
        <pc:chgData name="Sogn Hagekoloni" userId="a81ace92-b9bd-47c3-bb6e-f6f507fc9471" providerId="ADAL" clId="{3C0EF768-689A-43DF-9480-2D41C818EDF1}" dt="2024-04-15T20:32:27.894" v="2873" actId="313"/>
        <pc:sldMkLst>
          <pc:docMk/>
          <pc:sldMk cId="1572106762" sldId="262"/>
        </pc:sldMkLst>
        <pc:spChg chg="mod">
          <ac:chgData name="Sogn Hagekoloni" userId="a81ace92-b9bd-47c3-bb6e-f6f507fc9471" providerId="ADAL" clId="{3C0EF768-689A-43DF-9480-2D41C818EDF1}" dt="2024-04-15T20:32:27.894" v="2873" actId="313"/>
          <ac:spMkLst>
            <pc:docMk/>
            <pc:sldMk cId="1572106762" sldId="262"/>
            <ac:spMk id="3" creationId="{8D97A296-D0B3-D176-63ED-4C2F790F2F93}"/>
          </ac:spMkLst>
        </pc:spChg>
      </pc:sldChg>
      <pc:sldChg chg="add del">
        <pc:chgData name="Sogn Hagekoloni" userId="a81ace92-b9bd-47c3-bb6e-f6f507fc9471" providerId="ADAL" clId="{3C0EF768-689A-43DF-9480-2D41C818EDF1}" dt="2024-04-11T17:05:19.216" v="455" actId="2696"/>
        <pc:sldMkLst>
          <pc:docMk/>
          <pc:sldMk cId="270052402" sldId="263"/>
        </pc:sldMkLst>
      </pc:sldChg>
      <pc:sldChg chg="modSp add mod">
        <pc:chgData name="Sogn Hagekoloni" userId="a81ace92-b9bd-47c3-bb6e-f6f507fc9471" providerId="ADAL" clId="{3C0EF768-689A-43DF-9480-2D41C818EDF1}" dt="2024-04-15T20:33:57.474" v="2922" actId="20577"/>
        <pc:sldMkLst>
          <pc:docMk/>
          <pc:sldMk cId="3322302986" sldId="263"/>
        </pc:sldMkLst>
        <pc:spChg chg="mod">
          <ac:chgData name="Sogn Hagekoloni" userId="a81ace92-b9bd-47c3-bb6e-f6f507fc9471" providerId="ADAL" clId="{3C0EF768-689A-43DF-9480-2D41C818EDF1}" dt="2024-04-15T20:33:57.474" v="2922" actId="20577"/>
          <ac:spMkLst>
            <pc:docMk/>
            <pc:sldMk cId="3322302986" sldId="263"/>
            <ac:spMk id="3" creationId="{B9CBF985-5DFE-D5F6-0B95-EC051649CA6A}"/>
          </ac:spMkLst>
        </pc:spChg>
        <pc:spChg chg="mod">
          <ac:chgData name="Sogn Hagekoloni" userId="a81ace92-b9bd-47c3-bb6e-f6f507fc9471" providerId="ADAL" clId="{3C0EF768-689A-43DF-9480-2D41C818EDF1}" dt="2024-04-11T17:05:48.693" v="473" actId="20577"/>
          <ac:spMkLst>
            <pc:docMk/>
            <pc:sldMk cId="3322302986" sldId="263"/>
            <ac:spMk id="6" creationId="{E2EBB7A9-3348-9370-C832-201C369AFBD5}"/>
          </ac:spMkLst>
        </pc:spChg>
      </pc:sldChg>
      <pc:sldChg chg="addSp delSp modSp add mod ord modAnim">
        <pc:chgData name="Sogn Hagekoloni" userId="a81ace92-b9bd-47c3-bb6e-f6f507fc9471" providerId="ADAL" clId="{3C0EF768-689A-43DF-9480-2D41C818EDF1}" dt="2024-04-14T10:42:24.045" v="2520" actId="20577"/>
        <pc:sldMkLst>
          <pc:docMk/>
          <pc:sldMk cId="2716763985" sldId="264"/>
        </pc:sldMkLst>
        <pc:spChg chg="mod">
          <ac:chgData name="Sogn Hagekoloni" userId="a81ace92-b9bd-47c3-bb6e-f6f507fc9471" providerId="ADAL" clId="{3C0EF768-689A-43DF-9480-2D41C818EDF1}" dt="2024-04-14T10:42:24.045" v="2520" actId="20577"/>
          <ac:spMkLst>
            <pc:docMk/>
            <pc:sldMk cId="2716763985" sldId="264"/>
            <ac:spMk id="3" creationId="{ECACBC1D-3A90-B607-5807-15B1A9351786}"/>
          </ac:spMkLst>
        </pc:spChg>
        <pc:graphicFrameChg chg="del">
          <ac:chgData name="Sogn Hagekoloni" userId="a81ace92-b9bd-47c3-bb6e-f6f507fc9471" providerId="ADAL" clId="{3C0EF768-689A-43DF-9480-2D41C818EDF1}" dt="2024-04-11T17:47:41.932" v="963" actId="478"/>
          <ac:graphicFrameMkLst>
            <pc:docMk/>
            <pc:sldMk cId="2716763985" sldId="264"/>
            <ac:graphicFrameMk id="2" creationId="{935EFF47-097C-A772-CEBB-7F279FDE3E31}"/>
          </ac:graphicFrameMkLst>
        </pc:graphicFrameChg>
        <pc:graphicFrameChg chg="add del mod modGraphic">
          <ac:chgData name="Sogn Hagekoloni" userId="a81ace92-b9bd-47c3-bb6e-f6f507fc9471" providerId="ADAL" clId="{3C0EF768-689A-43DF-9480-2D41C818EDF1}" dt="2024-04-11T17:48:40.015" v="968" actId="478"/>
          <ac:graphicFrameMkLst>
            <pc:docMk/>
            <pc:sldMk cId="2716763985" sldId="264"/>
            <ac:graphicFrameMk id="4" creationId="{42A013F5-6B86-4B9D-51AD-B3A31188C69B}"/>
          </ac:graphicFrameMkLst>
        </pc:graphicFrameChg>
        <pc:graphicFrameChg chg="add mod modGraphic">
          <ac:chgData name="Sogn Hagekoloni" userId="a81ace92-b9bd-47c3-bb6e-f6f507fc9471" providerId="ADAL" clId="{3C0EF768-689A-43DF-9480-2D41C818EDF1}" dt="2024-04-11T18:37:09.360" v="1872" actId="1076"/>
          <ac:graphicFrameMkLst>
            <pc:docMk/>
            <pc:sldMk cId="2716763985" sldId="264"/>
            <ac:graphicFrameMk id="7" creationId="{710BE194-AD67-3C54-5B99-611A72E5127D}"/>
          </ac:graphicFrameMkLst>
        </pc:graphicFrameChg>
      </pc:sldChg>
      <pc:sldChg chg="modSp add mod">
        <pc:chgData name="Sogn Hagekoloni" userId="a81ace92-b9bd-47c3-bb6e-f6f507fc9471" providerId="ADAL" clId="{3C0EF768-689A-43DF-9480-2D41C818EDF1}" dt="2024-04-11T18:41:53.382" v="1906" actId="6549"/>
        <pc:sldMkLst>
          <pc:docMk/>
          <pc:sldMk cId="2260044067" sldId="265"/>
        </pc:sldMkLst>
        <pc:spChg chg="mod">
          <ac:chgData name="Sogn Hagekoloni" userId="a81ace92-b9bd-47c3-bb6e-f6f507fc9471" providerId="ADAL" clId="{3C0EF768-689A-43DF-9480-2D41C818EDF1}" dt="2024-04-11T18:41:53.382" v="1906" actId="6549"/>
          <ac:spMkLst>
            <pc:docMk/>
            <pc:sldMk cId="2260044067" sldId="265"/>
            <ac:spMk id="3" creationId="{E272AD5D-B48C-CE77-CF60-9439A4277309}"/>
          </ac:spMkLst>
        </pc:spChg>
      </pc:sldChg>
      <pc:sldChg chg="modSp add mod">
        <pc:chgData name="Sogn Hagekoloni" userId="a81ace92-b9bd-47c3-bb6e-f6f507fc9471" providerId="ADAL" clId="{3C0EF768-689A-43DF-9480-2D41C818EDF1}" dt="2024-04-11T18:25:11.173" v="1723" actId="14100"/>
        <pc:sldMkLst>
          <pc:docMk/>
          <pc:sldMk cId="2609460543" sldId="266"/>
        </pc:sldMkLst>
        <pc:spChg chg="mod">
          <ac:chgData name="Sogn Hagekoloni" userId="a81ace92-b9bd-47c3-bb6e-f6f507fc9471" providerId="ADAL" clId="{3C0EF768-689A-43DF-9480-2D41C818EDF1}" dt="2024-04-11T18:25:11.173" v="1723" actId="14100"/>
          <ac:spMkLst>
            <pc:docMk/>
            <pc:sldMk cId="2609460543" sldId="266"/>
            <ac:spMk id="3" creationId="{140ADF71-CDE2-F817-3021-36219A513786}"/>
          </ac:spMkLst>
        </pc:spChg>
      </pc:sldChg>
      <pc:sldChg chg="addSp delSp modSp add mod modAnim">
        <pc:chgData name="Sogn Hagekoloni" userId="a81ace92-b9bd-47c3-bb6e-f6f507fc9471" providerId="ADAL" clId="{3C0EF768-689A-43DF-9480-2D41C818EDF1}" dt="2024-04-13T17:00:52.407" v="2300" actId="20577"/>
        <pc:sldMkLst>
          <pc:docMk/>
          <pc:sldMk cId="2086157526" sldId="267"/>
        </pc:sldMkLst>
        <pc:spChg chg="add mod">
          <ac:chgData name="Sogn Hagekoloni" userId="a81ace92-b9bd-47c3-bb6e-f6f507fc9471" providerId="ADAL" clId="{3C0EF768-689A-43DF-9480-2D41C818EDF1}" dt="2024-04-13T16:54:21.002" v="2254" actId="571"/>
          <ac:spMkLst>
            <pc:docMk/>
            <pc:sldMk cId="2086157526" sldId="267"/>
            <ac:spMk id="2" creationId="{3DB5165C-9BF0-2AB1-CFB4-072F7032FFC2}"/>
          </ac:spMkLst>
        </pc:spChg>
        <pc:spChg chg="mod">
          <ac:chgData name="Sogn Hagekoloni" userId="a81ace92-b9bd-47c3-bb6e-f6f507fc9471" providerId="ADAL" clId="{3C0EF768-689A-43DF-9480-2D41C818EDF1}" dt="2024-04-13T17:00:52.407" v="2300" actId="20577"/>
          <ac:spMkLst>
            <pc:docMk/>
            <pc:sldMk cId="2086157526" sldId="267"/>
            <ac:spMk id="3" creationId="{E932761F-5482-6527-291E-B9536391F323}"/>
          </ac:spMkLst>
        </pc:spChg>
        <pc:spChg chg="mod">
          <ac:chgData name="Sogn Hagekoloni" userId="a81ace92-b9bd-47c3-bb6e-f6f507fc9471" providerId="ADAL" clId="{3C0EF768-689A-43DF-9480-2D41C818EDF1}" dt="2024-04-11T18:37:24.994" v="1891" actId="6549"/>
          <ac:spMkLst>
            <pc:docMk/>
            <pc:sldMk cId="2086157526" sldId="267"/>
            <ac:spMk id="6" creationId="{26C8A53A-47C5-18A8-1ABC-083F9787F61B}"/>
          </ac:spMkLst>
        </pc:spChg>
        <pc:graphicFrameChg chg="del">
          <ac:chgData name="Sogn Hagekoloni" userId="a81ace92-b9bd-47c3-bb6e-f6f507fc9471" providerId="ADAL" clId="{3C0EF768-689A-43DF-9480-2D41C818EDF1}" dt="2024-04-11T18:37:33.717" v="1893" actId="478"/>
          <ac:graphicFrameMkLst>
            <pc:docMk/>
            <pc:sldMk cId="2086157526" sldId="267"/>
            <ac:graphicFrameMk id="7" creationId="{E1745CBB-401C-CD18-041F-C8A6754356CE}"/>
          </ac:graphicFrameMkLst>
        </pc:graphicFrameChg>
        <pc:picChg chg="add mod">
          <ac:chgData name="Sogn Hagekoloni" userId="a81ace92-b9bd-47c3-bb6e-f6f507fc9471" providerId="ADAL" clId="{3C0EF768-689A-43DF-9480-2D41C818EDF1}" dt="2024-04-11T18:41:06.321" v="1902" actId="14100"/>
          <ac:picMkLst>
            <pc:docMk/>
            <pc:sldMk cId="2086157526" sldId="267"/>
            <ac:picMk id="4" creationId="{BF1BA2C6-A8F8-1691-D4D7-505D24EAB187}"/>
          </ac:picMkLst>
        </pc:picChg>
        <pc:picChg chg="add mod">
          <ac:chgData name="Sogn Hagekoloni" userId="a81ace92-b9bd-47c3-bb6e-f6f507fc9471" providerId="ADAL" clId="{3C0EF768-689A-43DF-9480-2D41C818EDF1}" dt="2024-04-13T16:54:21.002" v="2254" actId="571"/>
          <ac:picMkLst>
            <pc:docMk/>
            <pc:sldMk cId="2086157526" sldId="267"/>
            <ac:picMk id="7" creationId="{4F1E5D19-0D5C-8F7C-EFA3-A04B4A809C0D}"/>
          </ac:picMkLst>
        </pc:picChg>
      </pc:sldChg>
      <pc:sldChg chg="addSp delSp modSp add mod modAnim">
        <pc:chgData name="Sogn Hagekoloni" userId="a81ace92-b9bd-47c3-bb6e-f6f507fc9471" providerId="ADAL" clId="{3C0EF768-689A-43DF-9480-2D41C818EDF1}" dt="2024-04-15T20:33:14.453" v="2905" actId="20577"/>
        <pc:sldMkLst>
          <pc:docMk/>
          <pc:sldMk cId="1625840292" sldId="268"/>
        </pc:sldMkLst>
        <pc:spChg chg="mod">
          <ac:chgData name="Sogn Hagekoloni" userId="a81ace92-b9bd-47c3-bb6e-f6f507fc9471" providerId="ADAL" clId="{3C0EF768-689A-43DF-9480-2D41C818EDF1}" dt="2024-04-11T18:43:20.527" v="1922" actId="5793"/>
          <ac:spMkLst>
            <pc:docMk/>
            <pc:sldMk cId="1625840292" sldId="268"/>
            <ac:spMk id="3" creationId="{439B8959-BBD2-A1ED-5D2C-714FCB5199F8}"/>
          </ac:spMkLst>
        </pc:spChg>
        <pc:spChg chg="add del">
          <ac:chgData name="Sogn Hagekoloni" userId="a81ace92-b9bd-47c3-bb6e-f6f507fc9471" providerId="ADAL" clId="{3C0EF768-689A-43DF-9480-2D41C818EDF1}" dt="2024-04-11T18:43:37.443" v="1924" actId="478"/>
          <ac:spMkLst>
            <pc:docMk/>
            <pc:sldMk cId="1625840292" sldId="268"/>
            <ac:spMk id="4" creationId="{BB1007E4-E8B2-B91D-F509-FF7C564B1109}"/>
          </ac:spMkLst>
        </pc:spChg>
        <pc:spChg chg="mod">
          <ac:chgData name="Sogn Hagekoloni" userId="a81ace92-b9bd-47c3-bb6e-f6f507fc9471" providerId="ADAL" clId="{3C0EF768-689A-43DF-9480-2D41C818EDF1}" dt="2024-04-15T20:33:14.453" v="2905" actId="20577"/>
          <ac:spMkLst>
            <pc:docMk/>
            <pc:sldMk cId="1625840292" sldId="268"/>
            <ac:spMk id="6" creationId="{6AD62872-D318-93AD-2024-DAF9961B32B3}"/>
          </ac:spMkLst>
        </pc:spChg>
        <pc:spChg chg="add mod">
          <ac:chgData name="Sogn Hagekoloni" userId="a81ace92-b9bd-47c3-bb6e-f6f507fc9471" providerId="ADAL" clId="{3C0EF768-689A-43DF-9480-2D41C818EDF1}" dt="2024-04-15T20:32:58.916" v="2891" actId="20577"/>
          <ac:spMkLst>
            <pc:docMk/>
            <pc:sldMk cId="1625840292" sldId="268"/>
            <ac:spMk id="7" creationId="{5ED3F319-61D4-3356-26D7-5F20B576A7F7}"/>
          </ac:spMkLst>
        </pc:spChg>
      </pc:sldChg>
      <pc:sldChg chg="new del">
        <pc:chgData name="Sogn Hagekoloni" userId="a81ace92-b9bd-47c3-bb6e-f6f507fc9471" providerId="ADAL" clId="{3C0EF768-689A-43DF-9480-2D41C818EDF1}" dt="2024-04-11T18:42:59.242" v="1910" actId="680"/>
        <pc:sldMkLst>
          <pc:docMk/>
          <pc:sldMk cId="2567167021" sldId="268"/>
        </pc:sldMkLst>
      </pc:sldChg>
      <pc:sldChg chg="addSp delSp modSp add mod ord">
        <pc:chgData name="Sogn Hagekoloni" userId="a81ace92-b9bd-47c3-bb6e-f6f507fc9471" providerId="ADAL" clId="{3C0EF768-689A-43DF-9480-2D41C818EDF1}" dt="2024-04-14T11:00:24.335" v="2669"/>
        <pc:sldMkLst>
          <pc:docMk/>
          <pc:sldMk cId="111924917" sldId="269"/>
        </pc:sldMkLst>
        <pc:spChg chg="mod">
          <ac:chgData name="Sogn Hagekoloni" userId="a81ace92-b9bd-47c3-bb6e-f6f507fc9471" providerId="ADAL" clId="{3C0EF768-689A-43DF-9480-2D41C818EDF1}" dt="2024-04-11T18:52:32.686" v="2234" actId="6549"/>
          <ac:spMkLst>
            <pc:docMk/>
            <pc:sldMk cId="111924917" sldId="269"/>
            <ac:spMk id="3" creationId="{B328046A-239E-2F5E-C997-5AD00206A1A7}"/>
          </ac:spMkLst>
        </pc:spChg>
        <pc:spChg chg="mod">
          <ac:chgData name="Sogn Hagekoloni" userId="a81ace92-b9bd-47c3-bb6e-f6f507fc9471" providerId="ADAL" clId="{3C0EF768-689A-43DF-9480-2D41C818EDF1}" dt="2024-04-11T18:48:33.516" v="2075" actId="20577"/>
          <ac:spMkLst>
            <pc:docMk/>
            <pc:sldMk cId="111924917" sldId="269"/>
            <ac:spMk id="6" creationId="{19E2989B-DCC7-9955-D58A-D56EECC50589}"/>
          </ac:spMkLst>
        </pc:spChg>
        <pc:picChg chg="add mod">
          <ac:chgData name="Sogn Hagekoloni" userId="a81ace92-b9bd-47c3-bb6e-f6f507fc9471" providerId="ADAL" clId="{3C0EF768-689A-43DF-9480-2D41C818EDF1}" dt="2024-04-11T18:49:45.225" v="2096" actId="1076"/>
          <ac:picMkLst>
            <pc:docMk/>
            <pc:sldMk cId="111924917" sldId="269"/>
            <ac:picMk id="4" creationId="{0C432633-B598-A328-FB75-00567821D959}"/>
          </ac:picMkLst>
        </pc:picChg>
        <pc:picChg chg="del">
          <ac:chgData name="Sogn Hagekoloni" userId="a81ace92-b9bd-47c3-bb6e-f6f507fc9471" providerId="ADAL" clId="{3C0EF768-689A-43DF-9480-2D41C818EDF1}" dt="2024-04-11T18:49:41.356" v="2095" actId="478"/>
          <ac:picMkLst>
            <pc:docMk/>
            <pc:sldMk cId="111924917" sldId="269"/>
            <ac:picMk id="5" creationId="{AD5EE65F-0C6F-BA26-1CD4-4E2920AF2193}"/>
          </ac:picMkLst>
        </pc:picChg>
        <pc:picChg chg="add mod">
          <ac:chgData name="Sogn Hagekoloni" userId="a81ace92-b9bd-47c3-bb6e-f6f507fc9471" providerId="ADAL" clId="{3C0EF768-689A-43DF-9480-2D41C818EDF1}" dt="2024-04-11T18:52:59.049" v="2236" actId="1076"/>
          <ac:picMkLst>
            <pc:docMk/>
            <pc:sldMk cId="111924917" sldId="269"/>
            <ac:picMk id="8" creationId="{05A186FC-1525-BB03-5DC2-3AA386B3A3FE}"/>
          </ac:picMkLst>
        </pc:picChg>
      </pc:sldChg>
      <pc:sldChg chg="modSp add modAnim">
        <pc:chgData name="Sogn Hagekoloni" userId="a81ace92-b9bd-47c3-bb6e-f6f507fc9471" providerId="ADAL" clId="{3C0EF768-689A-43DF-9480-2D41C818EDF1}" dt="2024-04-14T11:01:17.409" v="2682" actId="6549"/>
        <pc:sldMkLst>
          <pc:docMk/>
          <pc:sldMk cId="3274026217" sldId="270"/>
        </pc:sldMkLst>
        <pc:spChg chg="mod">
          <ac:chgData name="Sogn Hagekoloni" userId="a81ace92-b9bd-47c3-bb6e-f6f507fc9471" providerId="ADAL" clId="{3C0EF768-689A-43DF-9480-2D41C818EDF1}" dt="2024-04-14T11:01:14.300" v="2679" actId="6549"/>
          <ac:spMkLst>
            <pc:docMk/>
            <pc:sldMk cId="3274026217" sldId="270"/>
            <ac:spMk id="7" creationId="{769A15AC-AD6A-E39A-8F52-7FF41FF70D20}"/>
          </ac:spMkLst>
        </pc:spChg>
      </pc:sldChg>
    </pc:docChg>
  </pc:docChgLst>
  <pc:docChgLst>
    <pc:chgData name="Sogn Hagekoloni" userId="S::sogn@kolonihager.no::a81ace92-b9bd-47c3-bb6e-f6f507fc9471" providerId="AD" clId="Web-{7CDC2308-1C37-4F5C-6274-494C2EAE9B4B}"/>
    <pc:docChg chg="modSld">
      <pc:chgData name="Sogn Hagekoloni" userId="S::sogn@kolonihager.no::a81ace92-b9bd-47c3-bb6e-f6f507fc9471" providerId="AD" clId="Web-{7CDC2308-1C37-4F5C-6274-494C2EAE9B4B}" dt="2024-04-07T16:57:29.974" v="5"/>
      <pc:docMkLst>
        <pc:docMk/>
      </pc:docMkLst>
      <pc:sldChg chg="addSp modSp">
        <pc:chgData name="Sogn Hagekoloni" userId="S::sogn@kolonihager.no::a81ace92-b9bd-47c3-bb6e-f6f507fc9471" providerId="AD" clId="Web-{7CDC2308-1C37-4F5C-6274-494C2EAE9B4B}" dt="2024-04-07T16:57:15.083" v="1" actId="1076"/>
        <pc:sldMkLst>
          <pc:docMk/>
          <pc:sldMk cId="4253124984" sldId="256"/>
        </pc:sldMkLst>
        <pc:picChg chg="add mod">
          <ac:chgData name="Sogn Hagekoloni" userId="S::sogn@kolonihager.no::a81ace92-b9bd-47c3-bb6e-f6f507fc9471" providerId="AD" clId="Web-{7CDC2308-1C37-4F5C-6274-494C2EAE9B4B}" dt="2024-04-07T16:57:15.083" v="1" actId="1076"/>
          <ac:picMkLst>
            <pc:docMk/>
            <pc:sldMk cId="4253124984" sldId="256"/>
            <ac:picMk id="4" creationId="{48AB16CE-0886-3417-0256-848E0485918B}"/>
          </ac:picMkLst>
        </pc:picChg>
      </pc:sldChg>
      <pc:sldChg chg="addSp">
        <pc:chgData name="Sogn Hagekoloni" userId="S::sogn@kolonihager.no::a81ace92-b9bd-47c3-bb6e-f6f507fc9471" providerId="AD" clId="Web-{7CDC2308-1C37-4F5C-6274-494C2EAE9B4B}" dt="2024-04-07T16:57:28.505" v="4"/>
        <pc:sldMkLst>
          <pc:docMk/>
          <pc:sldMk cId="1419034911" sldId="257"/>
        </pc:sldMkLst>
        <pc:picChg chg="add">
          <ac:chgData name="Sogn Hagekoloni" userId="S::sogn@kolonihager.no::a81ace92-b9bd-47c3-bb6e-f6f507fc9471" providerId="AD" clId="Web-{7CDC2308-1C37-4F5C-6274-494C2EAE9B4B}" dt="2024-04-07T16:57:28.505" v="4"/>
          <ac:picMkLst>
            <pc:docMk/>
            <pc:sldMk cId="1419034911" sldId="257"/>
            <ac:picMk id="5" creationId="{A244D699-7D94-4DE1-420D-0DEC149FD4F0}"/>
          </ac:picMkLst>
        </pc:picChg>
      </pc:sldChg>
      <pc:sldChg chg="addSp">
        <pc:chgData name="Sogn Hagekoloni" userId="S::sogn@kolonihager.no::a81ace92-b9bd-47c3-bb6e-f6f507fc9471" providerId="AD" clId="Web-{7CDC2308-1C37-4F5C-6274-494C2EAE9B4B}" dt="2024-04-07T16:57:23.427" v="2"/>
        <pc:sldMkLst>
          <pc:docMk/>
          <pc:sldMk cId="2061718577" sldId="258"/>
        </pc:sldMkLst>
        <pc:picChg chg="add">
          <ac:chgData name="Sogn Hagekoloni" userId="S::sogn@kolonihager.no::a81ace92-b9bd-47c3-bb6e-f6f507fc9471" providerId="AD" clId="Web-{7CDC2308-1C37-4F5C-6274-494C2EAE9B4B}" dt="2024-04-07T16:57:23.427" v="2"/>
          <ac:picMkLst>
            <pc:docMk/>
            <pc:sldMk cId="2061718577" sldId="258"/>
            <ac:picMk id="5" creationId="{EE4D3FC2-6049-DE29-AEED-A64EE7D5DC25}"/>
          </ac:picMkLst>
        </pc:picChg>
      </pc:sldChg>
      <pc:sldChg chg="addSp">
        <pc:chgData name="Sogn Hagekoloni" userId="S::sogn@kolonihager.no::a81ace92-b9bd-47c3-bb6e-f6f507fc9471" providerId="AD" clId="Web-{7CDC2308-1C37-4F5C-6274-494C2EAE9B4B}" dt="2024-04-07T16:57:29.974" v="5"/>
        <pc:sldMkLst>
          <pc:docMk/>
          <pc:sldMk cId="731311144" sldId="259"/>
        </pc:sldMkLst>
        <pc:picChg chg="add">
          <ac:chgData name="Sogn Hagekoloni" userId="S::sogn@kolonihager.no::a81ace92-b9bd-47c3-bb6e-f6f507fc9471" providerId="AD" clId="Web-{7CDC2308-1C37-4F5C-6274-494C2EAE9B4B}" dt="2024-04-07T16:57:29.974" v="5"/>
          <ac:picMkLst>
            <pc:docMk/>
            <pc:sldMk cId="731311144" sldId="259"/>
            <ac:picMk id="5" creationId="{59A85C4A-612A-1A62-FC1C-28C860C448D4}"/>
          </ac:picMkLst>
        </pc:picChg>
      </pc:sldChg>
      <pc:sldChg chg="addSp">
        <pc:chgData name="Sogn Hagekoloni" userId="S::sogn@kolonihager.no::a81ace92-b9bd-47c3-bb6e-f6f507fc9471" providerId="AD" clId="Web-{7CDC2308-1C37-4F5C-6274-494C2EAE9B4B}" dt="2024-04-07T16:57:27.177" v="3"/>
        <pc:sldMkLst>
          <pc:docMk/>
          <pc:sldMk cId="2369321153" sldId="260"/>
        </pc:sldMkLst>
        <pc:picChg chg="add">
          <ac:chgData name="Sogn Hagekoloni" userId="S::sogn@kolonihager.no::a81ace92-b9bd-47c3-bb6e-f6f507fc9471" providerId="AD" clId="Web-{7CDC2308-1C37-4F5C-6274-494C2EAE9B4B}" dt="2024-04-07T16:57:27.177" v="3"/>
          <ac:picMkLst>
            <pc:docMk/>
            <pc:sldMk cId="2369321153" sldId="260"/>
            <ac:picMk id="5" creationId="{59965FB3-DC11-7654-A1A4-9DD901218DB7}"/>
          </ac:picMkLst>
        </pc:picChg>
      </pc:sldChg>
    </pc:docChg>
  </pc:docChgLst>
  <pc:docChgLst>
    <pc:chgData name="Sogn Hagekoloni" userId="S::sogn@kolonihager.no::a81ace92-b9bd-47c3-bb6e-f6f507fc9471" providerId="AD" clId="Web-{F50FB331-32D2-B4A2-3CB4-4D2A27E30AD4}"/>
    <pc:docChg chg="addSld delSld">
      <pc:chgData name="Sogn Hagekoloni" userId="S::sogn@kolonihager.no::a81ace92-b9bd-47c3-bb6e-f6f507fc9471" providerId="AD" clId="Web-{F50FB331-32D2-B4A2-3CB4-4D2A27E30AD4}" dt="2024-04-11T18:48:00.992" v="1"/>
      <pc:docMkLst>
        <pc:docMk/>
      </pc:docMkLst>
      <pc:sldChg chg="new del">
        <pc:chgData name="Sogn Hagekoloni" userId="S::sogn@kolonihager.no::a81ace92-b9bd-47c3-bb6e-f6f507fc9471" providerId="AD" clId="Web-{F50FB331-32D2-B4A2-3CB4-4D2A27E30AD4}" dt="2024-04-11T18:48:00.992" v="1"/>
        <pc:sldMkLst>
          <pc:docMk/>
          <pc:sldMk cId="2377737789" sldId="269"/>
        </pc:sldMkLst>
      </pc:sldChg>
    </pc:docChg>
  </pc:docChgLst>
  <pc:docChgLst>
    <pc:chgData name="Sogn Hagekoloni" userId="a81ace92-b9bd-47c3-bb6e-f6f507fc9471" providerId="ADAL" clId="{03AC7634-E5C8-674C-8121-C6D741F07C13}"/>
    <pc:docChg chg="undo custSel addSld modSld sldOrd">
      <pc:chgData name="Sogn Hagekoloni" userId="a81ace92-b9bd-47c3-bb6e-f6f507fc9471" providerId="ADAL" clId="{03AC7634-E5C8-674C-8121-C6D741F07C13}" dt="2024-03-12T08:58:14.127" v="85" actId="20577"/>
      <pc:docMkLst>
        <pc:docMk/>
      </pc:docMkLst>
      <pc:sldChg chg="modSp mod ord">
        <pc:chgData name="Sogn Hagekoloni" userId="a81ace92-b9bd-47c3-bb6e-f6f507fc9471" providerId="ADAL" clId="{03AC7634-E5C8-674C-8121-C6D741F07C13}" dt="2024-03-12T08:58:14.127" v="85" actId="20577"/>
        <pc:sldMkLst>
          <pc:docMk/>
          <pc:sldMk cId="1419034911" sldId="257"/>
        </pc:sldMkLst>
        <pc:spChg chg="mod">
          <ac:chgData name="Sogn Hagekoloni" userId="a81ace92-b9bd-47c3-bb6e-f6f507fc9471" providerId="ADAL" clId="{03AC7634-E5C8-674C-8121-C6D741F07C13}" dt="2024-03-12T08:57:19.118" v="56" actId="20577"/>
          <ac:spMkLst>
            <pc:docMk/>
            <pc:sldMk cId="1419034911" sldId="257"/>
            <ac:spMk id="2" creationId="{EA4B0AD6-0276-36BF-7D82-732FDDF2D724}"/>
          </ac:spMkLst>
        </pc:spChg>
        <pc:spChg chg="mod">
          <ac:chgData name="Sogn Hagekoloni" userId="a81ace92-b9bd-47c3-bb6e-f6f507fc9471" providerId="ADAL" clId="{03AC7634-E5C8-674C-8121-C6D741F07C13}" dt="2024-03-12T08:58:14.127" v="85" actId="20577"/>
          <ac:spMkLst>
            <pc:docMk/>
            <pc:sldMk cId="1419034911" sldId="257"/>
            <ac:spMk id="3" creationId="{D406B75C-0167-045B-F48E-514F328548FE}"/>
          </ac:spMkLst>
        </pc:spChg>
      </pc:sldChg>
      <pc:sldChg chg="modSp new mod">
        <pc:chgData name="Sogn Hagekoloni" userId="a81ace92-b9bd-47c3-bb6e-f6f507fc9471" providerId="ADAL" clId="{03AC7634-E5C8-674C-8121-C6D741F07C13}" dt="2024-03-12T08:57:03.849" v="26" actId="20577"/>
        <pc:sldMkLst>
          <pc:docMk/>
          <pc:sldMk cId="731311144" sldId="259"/>
        </pc:sldMkLst>
        <pc:spChg chg="mod">
          <ac:chgData name="Sogn Hagekoloni" userId="a81ace92-b9bd-47c3-bb6e-f6f507fc9471" providerId="ADAL" clId="{03AC7634-E5C8-674C-8121-C6D741F07C13}" dt="2024-03-12T08:57:03.849" v="26" actId="20577"/>
          <ac:spMkLst>
            <pc:docMk/>
            <pc:sldMk cId="731311144" sldId="259"/>
            <ac:spMk id="2" creationId="{3C0465A5-399B-FEFD-2867-1CAB88B5FDB5}"/>
          </ac:spMkLst>
        </pc:spChg>
        <pc:spChg chg="mod">
          <ac:chgData name="Sogn Hagekoloni" userId="a81ace92-b9bd-47c3-bb6e-f6f507fc9471" providerId="ADAL" clId="{03AC7634-E5C8-674C-8121-C6D741F07C13}" dt="2024-03-12T08:56:59.255" v="17"/>
          <ac:spMkLst>
            <pc:docMk/>
            <pc:sldMk cId="731311144" sldId="259"/>
            <ac:spMk id="3" creationId="{098FE0F7-35D5-9DA2-7160-557F368DF749}"/>
          </ac:spMkLst>
        </pc:spChg>
      </pc:sldChg>
      <pc:sldChg chg="modSp new mod">
        <pc:chgData name="Sogn Hagekoloni" userId="a81ace92-b9bd-47c3-bb6e-f6f507fc9471" providerId="ADAL" clId="{03AC7634-E5C8-674C-8121-C6D741F07C13}" dt="2024-03-12T08:58:06.571" v="84" actId="20577"/>
        <pc:sldMkLst>
          <pc:docMk/>
          <pc:sldMk cId="2369321153" sldId="260"/>
        </pc:sldMkLst>
        <pc:spChg chg="mod">
          <ac:chgData name="Sogn Hagekoloni" userId="a81ace92-b9bd-47c3-bb6e-f6f507fc9471" providerId="ADAL" clId="{03AC7634-E5C8-674C-8121-C6D741F07C13}" dt="2024-03-12T08:58:06.571" v="84" actId="20577"/>
          <ac:spMkLst>
            <pc:docMk/>
            <pc:sldMk cId="2369321153" sldId="260"/>
            <ac:spMk id="2" creationId="{59038AA3-1E1C-D6C6-6409-AA7BE6868720}"/>
          </ac:spMkLst>
        </pc:spChg>
        <pc:spChg chg="mod">
          <ac:chgData name="Sogn Hagekoloni" userId="a81ace92-b9bd-47c3-bb6e-f6f507fc9471" providerId="ADAL" clId="{03AC7634-E5C8-674C-8121-C6D741F07C13}" dt="2024-03-12T08:58:00.233" v="61"/>
          <ac:spMkLst>
            <pc:docMk/>
            <pc:sldMk cId="2369321153" sldId="260"/>
            <ac:spMk id="3" creationId="{49AF12F4-2CAD-08A5-B802-E06A1465B138}"/>
          </ac:spMkLst>
        </pc:spChg>
      </pc:sldChg>
    </pc:docChg>
  </pc:docChgLst>
  <pc:docChgLst>
    <pc:chgData name="Sogn Hagekoloni" userId="S::sogn@kolonihager.no::a81ace92-b9bd-47c3-bb6e-f6f507fc9471" providerId="AD" clId="Web-{461A41BA-C171-D902-03B4-5ADE9A50B62A}"/>
    <pc:docChg chg="modSld">
      <pc:chgData name="Sogn Hagekoloni" userId="S::sogn@kolonihager.no::a81ace92-b9bd-47c3-bb6e-f6f507fc9471" providerId="AD" clId="Web-{461A41BA-C171-D902-03B4-5ADE9A50B62A}" dt="2024-03-10T20:05:27.849" v="24" actId="20577"/>
      <pc:docMkLst>
        <pc:docMk/>
      </pc:docMkLst>
      <pc:sldChg chg="modSp">
        <pc:chgData name="Sogn Hagekoloni" userId="S::sogn@kolonihager.no::a81ace92-b9bd-47c3-bb6e-f6f507fc9471" providerId="AD" clId="Web-{461A41BA-C171-D902-03B4-5ADE9A50B62A}" dt="2024-03-10T20:05:27.849" v="24" actId="20577"/>
        <pc:sldMkLst>
          <pc:docMk/>
          <pc:sldMk cId="4253124984" sldId="256"/>
        </pc:sldMkLst>
        <pc:spChg chg="mod">
          <ac:chgData name="Sogn Hagekoloni" userId="S::sogn@kolonihager.no::a81ace92-b9bd-47c3-bb6e-f6f507fc9471" providerId="AD" clId="Web-{461A41BA-C171-D902-03B4-5ADE9A50B62A}" dt="2024-03-10T20:05:19.505" v="16" actId="2057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Sogn Hagekoloni" userId="S::sogn@kolonihager.no::a81ace92-b9bd-47c3-bb6e-f6f507fc9471" providerId="AD" clId="Web-{461A41BA-C171-D902-03B4-5ADE9A50B62A}" dt="2024-03-10T20:05:27.849" v="24" actId="20577"/>
          <ac:spMkLst>
            <pc:docMk/>
            <pc:sldMk cId="4253124984" sldId="256"/>
            <ac:spMk id="3" creationId="{00000000-0000-0000-0000-000000000000}"/>
          </ac:spMkLst>
        </pc:spChg>
      </pc:sldChg>
    </pc:docChg>
  </pc:docChgLst>
  <pc:docChgLst>
    <pc:chgData name="Sogn Hagekoloni" userId="S::sogn@kolonihager.no::a81ace92-b9bd-47c3-bb6e-f6f507fc9471" providerId="AD" clId="Web-{831B0A81-A665-60D4-C6B3-128B2CA57BB6}"/>
    <pc:docChg chg="addSld delSld modSld sldOrd">
      <pc:chgData name="Sogn Hagekoloni" userId="S::sogn@kolonihager.no::a81ace92-b9bd-47c3-bb6e-f6f507fc9471" providerId="AD" clId="Web-{831B0A81-A665-60D4-C6B3-128B2CA57BB6}" dt="2024-04-09T19:27:14.764" v="771" actId="20577"/>
      <pc:docMkLst>
        <pc:docMk/>
      </pc:docMkLst>
      <pc:sldChg chg="modSp">
        <pc:chgData name="Sogn Hagekoloni" userId="S::sogn@kolonihager.no::a81ace92-b9bd-47c3-bb6e-f6f507fc9471" providerId="AD" clId="Web-{831B0A81-A665-60D4-C6B3-128B2CA57BB6}" dt="2024-04-09T18:40:34.124" v="27" actId="20577"/>
        <pc:sldMkLst>
          <pc:docMk/>
          <pc:sldMk cId="4253124984" sldId="256"/>
        </pc:sldMkLst>
        <pc:spChg chg="mod">
          <ac:chgData name="Sogn Hagekoloni" userId="S::sogn@kolonihager.no::a81ace92-b9bd-47c3-bb6e-f6f507fc9471" providerId="AD" clId="Web-{831B0A81-A665-60D4-C6B3-128B2CA57BB6}" dt="2024-04-09T18:38:13.323" v="1" actId="2057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Sogn Hagekoloni" userId="S::sogn@kolonihager.no::a81ace92-b9bd-47c3-bb6e-f6f507fc9471" providerId="AD" clId="Web-{831B0A81-A665-60D4-C6B3-128B2CA57BB6}" dt="2024-04-09T18:40:34.124" v="27" actId="20577"/>
          <ac:spMkLst>
            <pc:docMk/>
            <pc:sldMk cId="4253124984" sldId="256"/>
            <ac:spMk id="3" creationId="{00000000-0000-0000-0000-000000000000}"/>
          </ac:spMkLst>
        </pc:spChg>
        <pc:picChg chg="mod">
          <ac:chgData name="Sogn Hagekoloni" userId="S::sogn@kolonihager.no::a81ace92-b9bd-47c3-bb6e-f6f507fc9471" providerId="AD" clId="Web-{831B0A81-A665-60D4-C6B3-128B2CA57BB6}" dt="2024-04-09T18:40:27.765" v="26" actId="14100"/>
          <ac:picMkLst>
            <pc:docMk/>
            <pc:sldMk cId="4253124984" sldId="256"/>
            <ac:picMk id="4" creationId="{48AB16CE-0886-3417-0256-848E0485918B}"/>
          </ac:picMkLst>
        </pc:picChg>
      </pc:sldChg>
      <pc:sldChg chg="modSp del">
        <pc:chgData name="Sogn Hagekoloni" userId="S::sogn@kolonihager.no::a81ace92-b9bd-47c3-bb6e-f6f507fc9471" providerId="AD" clId="Web-{831B0A81-A665-60D4-C6B3-128B2CA57BB6}" dt="2024-04-09T19:14:02.957" v="361"/>
        <pc:sldMkLst>
          <pc:docMk/>
          <pc:sldMk cId="1419034911" sldId="257"/>
        </pc:sldMkLst>
        <pc:spChg chg="mod">
          <ac:chgData name="Sogn Hagekoloni" userId="S::sogn@kolonihager.no::a81ace92-b9bd-47c3-bb6e-f6f507fc9471" providerId="AD" clId="Web-{831B0A81-A665-60D4-C6B3-128B2CA57BB6}" dt="2024-04-09T18:41:46.752" v="56" actId="20577"/>
          <ac:spMkLst>
            <pc:docMk/>
            <pc:sldMk cId="1419034911" sldId="257"/>
            <ac:spMk id="3" creationId="{D406B75C-0167-045B-F48E-514F328548FE}"/>
          </ac:spMkLst>
        </pc:spChg>
      </pc:sldChg>
      <pc:sldChg chg="addSp delSp modSp">
        <pc:chgData name="Sogn Hagekoloni" userId="S::sogn@kolonihager.no::a81ace92-b9bd-47c3-bb6e-f6f507fc9471" providerId="AD" clId="Web-{831B0A81-A665-60D4-C6B3-128B2CA57BB6}" dt="2024-04-09T19:13:54.051" v="359" actId="20577"/>
        <pc:sldMkLst>
          <pc:docMk/>
          <pc:sldMk cId="2061718577" sldId="258"/>
        </pc:sldMkLst>
        <pc:spChg chg="del">
          <ac:chgData name="Sogn Hagekoloni" userId="S::sogn@kolonihager.no::a81ace92-b9bd-47c3-bb6e-f6f507fc9471" providerId="AD" clId="Web-{831B0A81-A665-60D4-C6B3-128B2CA57BB6}" dt="2024-04-09T18:39:22.013" v="20"/>
          <ac:spMkLst>
            <pc:docMk/>
            <pc:sldMk cId="2061718577" sldId="258"/>
            <ac:spMk id="2" creationId="{EA4B0AD6-0276-36BF-7D82-732FDDF2D724}"/>
          </ac:spMkLst>
        </pc:spChg>
        <pc:spChg chg="mod">
          <ac:chgData name="Sogn Hagekoloni" userId="S::sogn@kolonihager.no::a81ace92-b9bd-47c3-bb6e-f6f507fc9471" providerId="AD" clId="Web-{831B0A81-A665-60D4-C6B3-128B2CA57BB6}" dt="2024-04-09T19:13:54.051" v="359" actId="20577"/>
          <ac:spMkLst>
            <pc:docMk/>
            <pc:sldMk cId="2061718577" sldId="258"/>
            <ac:spMk id="3" creationId="{D406B75C-0167-045B-F48E-514F328548FE}"/>
          </ac:spMkLst>
        </pc:spChg>
        <pc:spChg chg="add mod">
          <ac:chgData name="Sogn Hagekoloni" userId="S::sogn@kolonihager.no::a81ace92-b9bd-47c3-bb6e-f6f507fc9471" providerId="AD" clId="Web-{831B0A81-A665-60D4-C6B3-128B2CA57BB6}" dt="2024-04-09T18:40:16.796" v="25" actId="20577"/>
          <ac:spMkLst>
            <pc:docMk/>
            <pc:sldMk cId="2061718577" sldId="258"/>
            <ac:spMk id="6" creationId="{A4F897CD-D95F-B654-2F0E-7EDDCF9B1BF7}"/>
          </ac:spMkLst>
        </pc:spChg>
      </pc:sldChg>
      <pc:sldChg chg="del">
        <pc:chgData name="Sogn Hagekoloni" userId="S::sogn@kolonihager.no::a81ace92-b9bd-47c3-bb6e-f6f507fc9471" providerId="AD" clId="Web-{831B0A81-A665-60D4-C6B3-128B2CA57BB6}" dt="2024-04-09T19:14:08.474" v="362"/>
        <pc:sldMkLst>
          <pc:docMk/>
          <pc:sldMk cId="731311144" sldId="259"/>
        </pc:sldMkLst>
      </pc:sldChg>
      <pc:sldChg chg="addSp modSp add ord replId">
        <pc:chgData name="Sogn Hagekoloni" userId="S::sogn@kolonihager.no::a81ace92-b9bd-47c3-bb6e-f6f507fc9471" providerId="AD" clId="Web-{831B0A81-A665-60D4-C6B3-128B2CA57BB6}" dt="2024-04-09T19:27:14.764" v="771" actId="20577"/>
        <pc:sldMkLst>
          <pc:docMk/>
          <pc:sldMk cId="3126732746" sldId="259"/>
        </pc:sldMkLst>
        <pc:spChg chg="mod">
          <ac:chgData name="Sogn Hagekoloni" userId="S::sogn@kolonihager.no::a81ace92-b9bd-47c3-bb6e-f6f507fc9471" providerId="AD" clId="Web-{831B0A81-A665-60D4-C6B3-128B2CA57BB6}" dt="2024-04-09T19:27:14.764" v="771" actId="20577"/>
          <ac:spMkLst>
            <pc:docMk/>
            <pc:sldMk cId="3126732746" sldId="259"/>
            <ac:spMk id="3" creationId="{D406B75C-0167-045B-F48E-514F328548FE}"/>
          </ac:spMkLst>
        </pc:spChg>
        <pc:spChg chg="add mod">
          <ac:chgData name="Sogn Hagekoloni" userId="S::sogn@kolonihager.no::a81ace92-b9bd-47c3-bb6e-f6f507fc9471" providerId="AD" clId="Web-{831B0A81-A665-60D4-C6B3-128B2CA57BB6}" dt="2024-04-09T19:25:54.071" v="748" actId="20577"/>
          <ac:spMkLst>
            <pc:docMk/>
            <pc:sldMk cId="3126732746" sldId="259"/>
            <ac:spMk id="4" creationId="{72FE33FB-D848-14BE-698F-6B6C07D37234}"/>
          </ac:spMkLst>
        </pc:spChg>
      </pc:sldChg>
      <pc:sldChg chg="del">
        <pc:chgData name="Sogn Hagekoloni" userId="S::sogn@kolonihager.no::a81ace92-b9bd-47c3-bb6e-f6f507fc9471" providerId="AD" clId="Web-{831B0A81-A665-60D4-C6B3-128B2CA57BB6}" dt="2024-04-09T19:13:58.238" v="360"/>
        <pc:sldMkLst>
          <pc:docMk/>
          <pc:sldMk cId="2369321153" sldId="260"/>
        </pc:sldMkLst>
      </pc:sldChg>
      <pc:sldChg chg="add replId">
        <pc:chgData name="Sogn Hagekoloni" userId="S::sogn@kolonihager.no::a81ace92-b9bd-47c3-bb6e-f6f507fc9471" providerId="AD" clId="Web-{831B0A81-A665-60D4-C6B3-128B2CA57BB6}" dt="2024-04-09T19:21:03.769" v="597"/>
        <pc:sldMkLst>
          <pc:docMk/>
          <pc:sldMk cId="2904141704" sldId="260"/>
        </pc:sldMkLst>
      </pc:sldChg>
    </pc:docChg>
  </pc:docChgLst>
  <pc:docChgLst>
    <pc:chgData name="Sogn Hagekoloni" userId="S::sogn@kolonihager.no::a81ace92-b9bd-47c3-bb6e-f6f507fc9471" providerId="AD" clId="Web-{74BF4178-81A9-A3EA-E7E7-49D1300F3B3D}"/>
    <pc:docChg chg="modSld">
      <pc:chgData name="Sogn Hagekoloni" userId="S::sogn@kolonihager.no::a81ace92-b9bd-47c3-bb6e-f6f507fc9471" providerId="AD" clId="Web-{74BF4178-81A9-A3EA-E7E7-49D1300F3B3D}" dt="2024-03-11T18:47:05.109" v="134" actId="20577"/>
      <pc:docMkLst>
        <pc:docMk/>
      </pc:docMkLst>
      <pc:sldChg chg="modSp">
        <pc:chgData name="Sogn Hagekoloni" userId="S::sogn@kolonihager.no::a81ace92-b9bd-47c3-bb6e-f6f507fc9471" providerId="AD" clId="Web-{74BF4178-81A9-A3EA-E7E7-49D1300F3B3D}" dt="2024-03-11T18:47:05.109" v="134" actId="20577"/>
        <pc:sldMkLst>
          <pc:docMk/>
          <pc:sldMk cId="1419034911" sldId="257"/>
        </pc:sldMkLst>
        <pc:spChg chg="mod">
          <ac:chgData name="Sogn Hagekoloni" userId="S::sogn@kolonihager.no::a81ace92-b9bd-47c3-bb6e-f6f507fc9471" providerId="AD" clId="Web-{74BF4178-81A9-A3EA-E7E7-49D1300F3B3D}" dt="2024-03-11T18:47:05.109" v="134" actId="20577"/>
          <ac:spMkLst>
            <pc:docMk/>
            <pc:sldMk cId="1419034911" sldId="257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9E12F9C9-F757-2BFD-6355-38209760D495}"/>
    <pc:docChg chg="modSld">
      <pc:chgData name="Sogn Hagekoloni" userId="S::sogn@kolonihager.no::a81ace92-b9bd-47c3-bb6e-f6f507fc9471" providerId="AD" clId="Web-{9E12F9C9-F757-2BFD-6355-38209760D495}" dt="2024-04-14T10:34:54.263" v="26" actId="20577"/>
      <pc:docMkLst>
        <pc:docMk/>
      </pc:docMkLst>
      <pc:sldChg chg="modSp">
        <pc:chgData name="Sogn Hagekoloni" userId="S::sogn@kolonihager.no::a81ace92-b9bd-47c3-bb6e-f6f507fc9471" providerId="AD" clId="Web-{9E12F9C9-F757-2BFD-6355-38209760D495}" dt="2024-04-14T10:34:54.263" v="26" actId="20577"/>
        <pc:sldMkLst>
          <pc:docMk/>
          <pc:sldMk cId="1572106762" sldId="262"/>
        </pc:sldMkLst>
        <pc:spChg chg="mod">
          <ac:chgData name="Sogn Hagekoloni" userId="S::sogn@kolonihager.no::a81ace92-b9bd-47c3-bb6e-f6f507fc9471" providerId="AD" clId="Web-{9E12F9C9-F757-2BFD-6355-38209760D495}" dt="2024-04-14T10:34:54.263" v="26" actId="20577"/>
          <ac:spMkLst>
            <pc:docMk/>
            <pc:sldMk cId="1572106762" sldId="262"/>
            <ac:spMk id="3" creationId="{8D97A296-D0B3-D176-63ED-4C2F790F2F93}"/>
          </ac:spMkLst>
        </pc:spChg>
      </pc:sldChg>
    </pc:docChg>
  </pc:docChgLst>
  <pc:docChgLst>
    <pc:chgData name="Sogn Hagekoloni" userId="S::sogn@kolonihager.no::a81ace92-b9bd-47c3-bb6e-f6f507fc9471" providerId="AD" clId="Web-{24DFC68C-9065-926F-0BB5-CEB3E4F1841F}"/>
    <pc:docChg chg="addSld modSld">
      <pc:chgData name="Sogn Hagekoloni" userId="S::sogn@kolonihager.no::a81ace92-b9bd-47c3-bb6e-f6f507fc9471" providerId="AD" clId="Web-{24DFC68C-9065-926F-0BB5-CEB3E4F1841F}" dt="2024-03-10T20:11:52.540" v="203" actId="20577"/>
      <pc:docMkLst>
        <pc:docMk/>
      </pc:docMkLst>
      <pc:sldChg chg="modSp new">
        <pc:chgData name="Sogn Hagekoloni" userId="S::sogn@kolonihager.no::a81ace92-b9bd-47c3-bb6e-f6f507fc9471" providerId="AD" clId="Web-{24DFC68C-9065-926F-0BB5-CEB3E4F1841F}" dt="2024-03-10T20:11:52.540" v="203" actId="20577"/>
        <pc:sldMkLst>
          <pc:docMk/>
          <pc:sldMk cId="1419034911" sldId="257"/>
        </pc:sldMkLst>
        <pc:spChg chg="mod">
          <ac:chgData name="Sogn Hagekoloni" userId="S::sogn@kolonihager.no::a81ace92-b9bd-47c3-bb6e-f6f507fc9471" providerId="AD" clId="Web-{24DFC68C-9065-926F-0BB5-CEB3E4F1841F}" dt="2024-03-10T20:11:41.493" v="193" actId="20577"/>
          <ac:spMkLst>
            <pc:docMk/>
            <pc:sldMk cId="1419034911" sldId="257"/>
            <ac:spMk id="2" creationId="{EA4B0AD6-0276-36BF-7D82-732FDDF2D724}"/>
          </ac:spMkLst>
        </pc:spChg>
        <pc:spChg chg="mod">
          <ac:chgData name="Sogn Hagekoloni" userId="S::sogn@kolonihager.no::a81ace92-b9bd-47c3-bb6e-f6f507fc9471" providerId="AD" clId="Web-{24DFC68C-9065-926F-0BB5-CEB3E4F1841F}" dt="2024-03-10T20:11:52.540" v="203" actId="20577"/>
          <ac:spMkLst>
            <pc:docMk/>
            <pc:sldMk cId="1419034911" sldId="257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FF26D951-E2BB-CD56-8134-38B48208AE83}"/>
    <pc:docChg chg="modSld">
      <pc:chgData name="Sogn Hagekoloni" userId="S::sogn@kolonihager.no::a81ace92-b9bd-47c3-bb6e-f6f507fc9471" providerId="AD" clId="Web-{FF26D951-E2BB-CD56-8134-38B48208AE83}" dt="2024-04-11T16:04:57.456" v="65" actId="20577"/>
      <pc:docMkLst>
        <pc:docMk/>
      </pc:docMkLst>
      <pc:sldChg chg="modSp">
        <pc:chgData name="Sogn Hagekoloni" userId="S::sogn@kolonihager.no::a81ace92-b9bd-47c3-bb6e-f6f507fc9471" providerId="AD" clId="Web-{FF26D951-E2BB-CD56-8134-38B48208AE83}" dt="2024-04-11T16:04:57.456" v="65" actId="20577"/>
        <pc:sldMkLst>
          <pc:docMk/>
          <pc:sldMk cId="2904141704" sldId="260"/>
        </pc:sldMkLst>
        <pc:spChg chg="mod">
          <ac:chgData name="Sogn Hagekoloni" userId="S::sogn@kolonihager.no::a81ace92-b9bd-47c3-bb6e-f6f507fc9471" providerId="AD" clId="Web-{FF26D951-E2BB-CD56-8134-38B48208AE83}" dt="2024-04-11T16:04:57.456" v="65" actId="20577"/>
          <ac:spMkLst>
            <pc:docMk/>
            <pc:sldMk cId="2904141704" sldId="260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338CA2C3-FC9D-2B1C-EEFC-7F6C5FEA9979}"/>
    <pc:docChg chg="modSld">
      <pc:chgData name="Sogn Hagekoloni" userId="S::sogn@kolonihager.no::a81ace92-b9bd-47c3-bb6e-f6f507fc9471" providerId="AD" clId="Web-{338CA2C3-FC9D-2B1C-EEFC-7F6C5FEA9979}" dt="2024-03-11T19:01:00.777" v="221" actId="20577"/>
      <pc:docMkLst>
        <pc:docMk/>
      </pc:docMkLst>
      <pc:sldChg chg="modSp">
        <pc:chgData name="Sogn Hagekoloni" userId="S::sogn@kolonihager.no::a81ace92-b9bd-47c3-bb6e-f6f507fc9471" providerId="AD" clId="Web-{338CA2C3-FC9D-2B1C-EEFC-7F6C5FEA9979}" dt="2024-03-11T19:01:00.777" v="221" actId="20577"/>
        <pc:sldMkLst>
          <pc:docMk/>
          <pc:sldMk cId="1419034911" sldId="257"/>
        </pc:sldMkLst>
        <pc:spChg chg="mod">
          <ac:chgData name="Sogn Hagekoloni" userId="S::sogn@kolonihager.no::a81ace92-b9bd-47c3-bb6e-f6f507fc9471" providerId="AD" clId="Web-{338CA2C3-FC9D-2B1C-EEFC-7F6C5FEA9979}" dt="2024-03-11T19:01:00.777" v="221" actId="20577"/>
          <ac:spMkLst>
            <pc:docMk/>
            <pc:sldMk cId="1419034911" sldId="257"/>
            <ac:spMk id="3" creationId="{D406B75C-0167-045B-F48E-514F328548FE}"/>
          </ac:spMkLst>
        </pc:spChg>
      </pc:sldChg>
    </pc:docChg>
  </pc:docChgLst>
  <pc:docChgLst>
    <pc:chgData name="Sogn Hagekoloni" userId="S::sogn@kolonihager.no::a81ace92-b9bd-47c3-bb6e-f6f507fc9471" providerId="AD" clId="Web-{3FBB7265-11A1-5909-2D9B-80D3897B4C55}"/>
    <pc:docChg chg="addSld modSld sldOrd">
      <pc:chgData name="Sogn Hagekoloni" userId="S::sogn@kolonihager.no::a81ace92-b9bd-47c3-bb6e-f6f507fc9471" providerId="AD" clId="Web-{3FBB7265-11A1-5909-2D9B-80D3897B4C55}" dt="2024-04-09T19:32:11.861" v="49" actId="20577"/>
      <pc:docMkLst>
        <pc:docMk/>
      </pc:docMkLst>
      <pc:sldChg chg="modSp ord">
        <pc:chgData name="Sogn Hagekoloni" userId="S::sogn@kolonihager.no::a81ace92-b9bd-47c3-bb6e-f6f507fc9471" providerId="AD" clId="Web-{3FBB7265-11A1-5909-2D9B-80D3897B4C55}" dt="2024-04-09T19:32:11.861" v="49" actId="20577"/>
        <pc:sldMkLst>
          <pc:docMk/>
          <pc:sldMk cId="3126732746" sldId="259"/>
        </pc:sldMkLst>
        <pc:spChg chg="mod">
          <ac:chgData name="Sogn Hagekoloni" userId="S::sogn@kolonihager.no::a81ace92-b9bd-47c3-bb6e-f6f507fc9471" providerId="AD" clId="Web-{3FBB7265-11A1-5909-2D9B-80D3897B4C55}" dt="2024-04-09T19:30:44.310" v="17" actId="20577"/>
          <ac:spMkLst>
            <pc:docMk/>
            <pc:sldMk cId="3126732746" sldId="259"/>
            <ac:spMk id="4" creationId="{72FE33FB-D848-14BE-698F-6B6C07D37234}"/>
          </ac:spMkLst>
        </pc:spChg>
        <pc:spChg chg="mod">
          <ac:chgData name="Sogn Hagekoloni" userId="S::sogn@kolonihager.no::a81ace92-b9bd-47c3-bb6e-f6f507fc9471" providerId="AD" clId="Web-{3FBB7265-11A1-5909-2D9B-80D3897B4C55}" dt="2024-04-09T19:32:11.861" v="49" actId="20577"/>
          <ac:spMkLst>
            <pc:docMk/>
            <pc:sldMk cId="3126732746" sldId="259"/>
            <ac:spMk id="6" creationId="{A4F897CD-D95F-B654-2F0E-7EDDCF9B1BF7}"/>
          </ac:spMkLst>
        </pc:spChg>
      </pc:sldChg>
      <pc:sldChg chg="modSp add replId">
        <pc:chgData name="Sogn Hagekoloni" userId="S::sogn@kolonihager.no::a81ace92-b9bd-47c3-bb6e-f6f507fc9471" providerId="AD" clId="Web-{3FBB7265-11A1-5909-2D9B-80D3897B4C55}" dt="2024-04-09T19:31:33.453" v="31" actId="20577"/>
        <pc:sldMkLst>
          <pc:docMk/>
          <pc:sldMk cId="903378631" sldId="261"/>
        </pc:sldMkLst>
        <pc:spChg chg="mod">
          <ac:chgData name="Sogn Hagekoloni" userId="S::sogn@kolonihager.no::a81ace92-b9bd-47c3-bb6e-f6f507fc9471" providerId="AD" clId="Web-{3FBB7265-11A1-5909-2D9B-80D3897B4C55}" dt="2024-04-09T19:31:33.453" v="31" actId="20577"/>
          <ac:spMkLst>
            <pc:docMk/>
            <pc:sldMk cId="903378631" sldId="261"/>
            <ac:spMk id="3" creationId="{D406B75C-0167-045B-F48E-514F328548FE}"/>
          </ac:spMkLst>
        </pc:spChg>
        <pc:spChg chg="mod">
          <ac:chgData name="Sogn Hagekoloni" userId="S::sogn@kolonihager.no::a81ace92-b9bd-47c3-bb6e-f6f507fc9471" providerId="AD" clId="Web-{3FBB7265-11A1-5909-2D9B-80D3897B4C55}" dt="2024-04-09T19:31:28.234" v="30" actId="20577"/>
          <ac:spMkLst>
            <pc:docMk/>
            <pc:sldMk cId="903378631" sldId="261"/>
            <ac:spMk id="6" creationId="{A4F897CD-D95F-B654-2F0E-7EDDCF9B1B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09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772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8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40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7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3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7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esogn.no/sesogn-reg-2024/" TargetMode="External"/><Relationship Id="rId2" Type="http://schemas.openxmlformats.org/officeDocument/2006/relationships/hyperlink" Target="http://sesogn.n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ogn@kolonihager.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ognhagekoloni.no/uploads/5/3/2/3/53236805/regler_vedtekter_%C3%A5rsm%C3%B8tet_29102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ognhagekoloni.n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ognhagekoloni.no/uploads/5/3/2/3/53236805/regler_vedtekter_%C3%A5rsm%C3%B8tet_291023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Vårmøte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Sogn </a:t>
            </a:r>
            <a:r>
              <a:rPr lang="en-US" err="1"/>
              <a:t>Hagekoloni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14. </a:t>
            </a:r>
            <a:r>
              <a:rPr lang="en-US" dirty="0" err="1"/>
              <a:t>april</a:t>
            </a:r>
            <a:r>
              <a:rPr lang="en-US" dirty="0"/>
              <a:t> 2024</a:t>
            </a:r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C485A4BB-5918-EFDE-DF57-EC11AE231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AF1D6-23A2-F594-CE9A-C86705575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0ADF71-CDE2-F817-3021-36219A513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06992"/>
            <a:ext cx="8450213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buFont typeface="Courier New" charset="2"/>
              <a:buChar char="o"/>
            </a:pPr>
            <a:r>
              <a:rPr lang="nb-NO" sz="1800" dirty="0"/>
              <a:t>2.6 Regler for fellesarbeid (utvalgte deler). </a:t>
            </a:r>
          </a:p>
          <a:p>
            <a:pPr lvl="2">
              <a:buFont typeface="Courier New" charset="2"/>
              <a:buChar char="o"/>
            </a:pPr>
            <a:r>
              <a:rPr lang="nb-NO" sz="1800" dirty="0"/>
              <a:t>Alle parselleiere har plikt til å delta i fellesarbeidet med mindre det er gitt fritak. </a:t>
            </a:r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pPr lvl="2">
              <a:buFont typeface="Courier New" charset="2"/>
              <a:buChar char="o"/>
            </a:pPr>
            <a:r>
              <a:rPr lang="nb-NO" sz="1800" dirty="0"/>
              <a:t>Når parsellen benyttes av en generasjon så kan denne søke om fritak for plikt- /</a:t>
            </a:r>
            <a:r>
              <a:rPr lang="nb-NO" sz="1800" dirty="0" err="1"/>
              <a:t>vedlikeholdsgebyr</a:t>
            </a:r>
            <a:r>
              <a:rPr lang="nb-NO" sz="1800" dirty="0"/>
              <a:t> dersom generasjonen har vært sammenhengende medlem i 25 år og dertil er fylt 67 år. (</a:t>
            </a:r>
            <a:r>
              <a:rPr lang="nb-NO" sz="1800" dirty="0">
                <a:solidFill>
                  <a:srgbClr val="00B050"/>
                </a:solidFill>
              </a:rPr>
              <a:t>Søknader om fritak på grunn av sykdom</a:t>
            </a:r>
            <a:r>
              <a:rPr lang="nb-NO" sz="1800" dirty="0"/>
              <a:t>)</a:t>
            </a:r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C8F8645B-A7C9-A8BF-36A1-1CB5EE290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E3E28DAC-9ED5-E038-5455-23FE43D8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Vedtekter og bestemmelser</a:t>
            </a:r>
          </a:p>
        </p:txBody>
      </p:sp>
    </p:spTree>
    <p:extLst>
      <p:ext uri="{BB962C8B-B14F-4D97-AF65-F5344CB8AC3E}">
        <p14:creationId xmlns:p14="http://schemas.microsoft.com/office/powerpoint/2010/main" val="260946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3F940-A4B6-3DFC-0B30-726C6414B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9B8959-BBD2-A1ED-5D2C-714FCB51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06992"/>
            <a:ext cx="8450213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914400" lvl="2" indent="0">
              <a:buNone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929E16E2-AD01-5705-9E99-01D6CAD98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6AD62872-D318-93AD-2024-DAF9961B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Diverse bidrag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5ED3F319-61D4-3356-26D7-5F20B576A7F7}"/>
              </a:ext>
            </a:extLst>
          </p:cNvPr>
          <p:cNvSpPr txBox="1">
            <a:spLocks/>
          </p:cNvSpPr>
          <p:nvPr/>
        </p:nvSpPr>
        <p:spPr>
          <a:xfrm>
            <a:off x="2589212" y="1631853"/>
            <a:ext cx="8915400" cy="47418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dirty="0"/>
              <a:t>Faddergruppa ved Cathrine</a:t>
            </a:r>
          </a:p>
          <a:p>
            <a:endParaRPr lang="nb-NO" sz="2800" dirty="0"/>
          </a:p>
          <a:p>
            <a:r>
              <a:rPr lang="nb-NO" sz="2800" dirty="0" err="1"/>
              <a:t>SeSogn</a:t>
            </a:r>
            <a:r>
              <a:rPr lang="nb-NO" sz="2800" dirty="0"/>
              <a:t> ved Elin og </a:t>
            </a:r>
            <a:r>
              <a:rPr lang="nb-NO" sz="2800" dirty="0" err="1"/>
              <a:t>Soley</a:t>
            </a:r>
            <a:endParaRPr lang="nb-NO" sz="2800" dirty="0"/>
          </a:p>
          <a:p>
            <a:endParaRPr lang="nb-NO" sz="2800" dirty="0"/>
          </a:p>
          <a:p>
            <a:pPr marL="457200" lvl="1" indent="0">
              <a:buNone/>
            </a:pPr>
            <a:endParaRPr lang="nb-NO" sz="2800" dirty="0"/>
          </a:p>
          <a:p>
            <a:pPr lvl="2">
              <a:buFont typeface="Courier New" charset="2"/>
              <a:buChar char="o"/>
            </a:pPr>
            <a:endParaRPr lang="nb-NO" sz="2800" dirty="0"/>
          </a:p>
          <a:p>
            <a:endParaRPr lang="nb-NO" sz="2800" dirty="0">
              <a:ea typeface="+mn-lt"/>
              <a:cs typeface="+mn-lt"/>
            </a:endParaRPr>
          </a:p>
          <a:p>
            <a:endParaRPr lang="nb-NO" sz="28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62584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6F5A2-2683-175A-8AE9-C3C4A1F07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28046A-239E-2F5E-C997-5AD00206A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980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fontAlgn="base"/>
            <a:r>
              <a:rPr lang="nb-NO" sz="2400" dirty="0">
                <a:solidFill>
                  <a:srgbClr val="242424"/>
                </a:solidFill>
                <a:latin typeface="Segoe UI" panose="020B0502040204020203" pitchFamily="34" charset="0"/>
              </a:rPr>
              <a:t>Hjemmesiden: </a:t>
            </a:r>
            <a:r>
              <a:rPr lang="nb-NO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  <a:hlinkClick r:id="rId2"/>
              </a:rPr>
              <a:t>sesogn.no</a:t>
            </a:r>
            <a:r>
              <a:rPr lang="nb-NO" sz="2400" dirty="0">
                <a:solidFill>
                  <a:srgbClr val="242424"/>
                </a:solidFill>
                <a:latin typeface="Segoe UI" panose="020B0502040204020203" pitchFamily="34" charset="0"/>
              </a:rPr>
              <a:t>, blant annet lenke til p</a:t>
            </a:r>
            <a:r>
              <a:rPr lang="nb-NO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åmelding.</a:t>
            </a:r>
          </a:p>
          <a:p>
            <a:pPr algn="l" fontAlgn="base"/>
            <a:r>
              <a:rPr lang="nb-NO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  <a:hlinkClick r:id="rId3"/>
              </a:rPr>
              <a:t>Om arrangementet</a:t>
            </a:r>
            <a:endParaRPr lang="nb-NO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nb-NO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endParaRPr lang="nb-NO" sz="2400" dirty="0">
              <a:ea typeface="+mn-lt"/>
              <a:cs typeface="+mn-lt"/>
            </a:endParaRPr>
          </a:p>
          <a:p>
            <a:endParaRPr lang="nb-NO" sz="24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2400" dirty="0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19E2989B-DCC7-9955-D58A-D56EECC5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SeSogn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C432633-B598-A328-FB75-00567821D9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3525" y="642715"/>
            <a:ext cx="4867275" cy="559117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05A186FC-1525-BB03-5DC2-3AA386B3A3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669" y="4281265"/>
            <a:ext cx="25146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4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77413-C241-EA45-BE03-30D8FBE5F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3081AF-1E5B-2CF7-74B2-64E84159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06992"/>
            <a:ext cx="8450213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914400" lvl="2" indent="0">
              <a:buNone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5B951DB8-E605-0A11-7D85-7F365BEE4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117C2A3B-99E6-804B-4BF0-9B139D46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769A15AC-AD6A-E39A-8F52-7FF41FF70D20}"/>
              </a:ext>
            </a:extLst>
          </p:cNvPr>
          <p:cNvSpPr txBox="1">
            <a:spLocks/>
          </p:cNvSpPr>
          <p:nvPr/>
        </p:nvSpPr>
        <p:spPr>
          <a:xfrm>
            <a:off x="2589212" y="1631853"/>
            <a:ext cx="8915400" cy="47418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Pause, og hva innebærer det?</a:t>
            </a:r>
          </a:p>
          <a:p>
            <a:pPr lvl="1"/>
            <a:r>
              <a:rPr lang="nb-NO" dirty="0"/>
              <a:t>Hils på naboene</a:t>
            </a:r>
          </a:p>
          <a:p>
            <a:endParaRPr lang="nb-NO" dirty="0"/>
          </a:p>
          <a:p>
            <a:pPr lvl="1"/>
            <a:r>
              <a:rPr lang="nb-NO" dirty="0"/>
              <a:t>Hils på nye ansikter</a:t>
            </a:r>
          </a:p>
          <a:p>
            <a:endParaRPr lang="nb-NO" dirty="0"/>
          </a:p>
          <a:p>
            <a:pPr lvl="1"/>
            <a:r>
              <a:rPr lang="nb-NO" dirty="0"/>
              <a:t>Snakk om planer for sesongen</a:t>
            </a:r>
          </a:p>
          <a:p>
            <a:endParaRPr lang="nb-NO" dirty="0"/>
          </a:p>
          <a:p>
            <a:pPr lvl="1"/>
            <a:r>
              <a:rPr lang="nb-NO" dirty="0"/>
              <a:t>Spis kringle og drikk kaffe/te</a:t>
            </a:r>
          </a:p>
          <a:p>
            <a:endParaRPr lang="nb-NO" dirty="0"/>
          </a:p>
          <a:p>
            <a:pPr lvl="1"/>
            <a:r>
              <a:rPr lang="nb-NO" dirty="0"/>
              <a:t>Sjekk oppslag i gangen ved toalettene og ute</a:t>
            </a:r>
          </a:p>
          <a:p>
            <a:pPr marL="457200" lvl="1" indent="0">
              <a:buNone/>
            </a:pPr>
            <a:endParaRPr lang="nb-NO" sz="1800" dirty="0"/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27402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F6A71-A2CB-1FB9-F99C-4075873C7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CBF985-5DFE-D5F6-0B95-EC051649C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nb-NO" sz="2400" dirty="0"/>
              <a:t>NIVA spørreundersøkelse ved Line </a:t>
            </a:r>
            <a:r>
              <a:rPr lang="nb-NO" sz="2400"/>
              <a:t>Barkved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Overvannsgruppe/Klimarobust kolonihage</a:t>
            </a:r>
          </a:p>
          <a:p>
            <a:endParaRPr lang="nb-NO" sz="2400" dirty="0"/>
          </a:p>
          <a:p>
            <a:r>
              <a:rPr lang="nb-NO" sz="2400" dirty="0"/>
              <a:t>Oslokretsens fond og andre midler: Bente fra Oslokretsen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>
              <a:ea typeface="+mn-lt"/>
              <a:cs typeface="+mn-lt"/>
            </a:endParaRPr>
          </a:p>
          <a:p>
            <a:endParaRPr lang="nb-NO" sz="24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24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52FA78C9-510F-6EB5-4E33-070CA7F03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E2EBB7A9-3348-9370-C832-201C369A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Diverse bidrag</a:t>
            </a:r>
          </a:p>
        </p:txBody>
      </p:sp>
    </p:spTree>
    <p:extLst>
      <p:ext uri="{BB962C8B-B14F-4D97-AF65-F5344CB8AC3E}">
        <p14:creationId xmlns:p14="http://schemas.microsoft.com/office/powerpoint/2010/main" val="332230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06B75C-0167-045B-F48E-514F3285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361422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1600" dirty="0"/>
              <a:t>Velkommen fra styret</a:t>
            </a:r>
            <a:endParaRPr lang="nb-NO" dirty="0"/>
          </a:p>
          <a:p>
            <a:r>
              <a:rPr lang="nb-NO" sz="1600" dirty="0"/>
              <a:t>Campus Ullevål</a:t>
            </a:r>
            <a:endParaRPr lang="nb-NO" dirty="0"/>
          </a:p>
          <a:p>
            <a:r>
              <a:rPr lang="nb-NO" sz="1600" dirty="0"/>
              <a:t>Info fra styret</a:t>
            </a:r>
          </a:p>
          <a:p>
            <a:r>
              <a:rPr lang="nb-NO" sz="1600" dirty="0"/>
              <a:t>Vedtekter og bestemmelser</a:t>
            </a:r>
          </a:p>
          <a:p>
            <a:endParaRPr lang="nb-NO" sz="16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6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EE4D3FC2-6049-DE29-AEED-A64EE7D5D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A4F897CD-D95F-B654-2F0E-7EDDCF9B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A188EA3-25A5-779B-7346-7F29665A7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887" y="4221013"/>
            <a:ext cx="9229725" cy="2152650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2E3CC17-CEDB-1799-D0B2-89E675E3F013}"/>
              </a:ext>
            </a:extLst>
          </p:cNvPr>
          <p:cNvSpPr txBox="1">
            <a:spLocks/>
          </p:cNvSpPr>
          <p:nvPr/>
        </p:nvSpPr>
        <p:spPr>
          <a:xfrm>
            <a:off x="7046912" y="2133600"/>
            <a:ext cx="3361422" cy="3777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/>
              <a:t>Diverse bidrag</a:t>
            </a:r>
          </a:p>
          <a:p>
            <a:pPr lvl="1">
              <a:buFont typeface="Courier New" charset="2"/>
              <a:buChar char="o"/>
            </a:pPr>
            <a:r>
              <a:rPr lang="nb-NO" sz="1400" dirty="0"/>
              <a:t>NIVA spørreundersøkelse</a:t>
            </a:r>
          </a:p>
          <a:p>
            <a:pPr lvl="1">
              <a:buFont typeface="Courier New" charset="2"/>
              <a:buChar char="o"/>
            </a:pPr>
            <a:r>
              <a:rPr lang="nb-NO" sz="1400" dirty="0"/>
              <a:t>Klimarobust kolonihage</a:t>
            </a:r>
          </a:p>
          <a:p>
            <a:pPr lvl="1">
              <a:buFont typeface="Courier New" charset="2"/>
              <a:buChar char="o"/>
            </a:pPr>
            <a:r>
              <a:rPr lang="nb-NO" sz="1400" dirty="0"/>
              <a:t>Fadderkomiteen</a:t>
            </a:r>
          </a:p>
          <a:p>
            <a:pPr lvl="1">
              <a:buFont typeface="Courier New" charset="2"/>
              <a:buChar char="o"/>
            </a:pPr>
            <a:r>
              <a:rPr lang="nb-NO" dirty="0" err="1"/>
              <a:t>SeSogn</a:t>
            </a:r>
            <a:endParaRPr lang="nb-NO" dirty="0"/>
          </a:p>
          <a:p>
            <a:endParaRPr lang="nb-NO" sz="1600" dirty="0">
              <a:ea typeface="+mn-lt"/>
              <a:cs typeface="+mn-lt"/>
            </a:endParaRPr>
          </a:p>
          <a:p>
            <a:endParaRPr lang="nb-NO" sz="16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17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06B75C-0167-045B-F48E-514F3285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232425" cy="45396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1600" dirty="0"/>
              <a:t>Styret: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Torill Line Kongsrud, styreleder, p22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Ragnhild Nordvik, nestleder, p201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Cristina </a:t>
            </a:r>
            <a:r>
              <a:rPr lang="nb-NO" dirty="0" err="1"/>
              <a:t>Myrebøe</a:t>
            </a:r>
            <a:r>
              <a:rPr lang="nb-NO" dirty="0"/>
              <a:t>, sekretær, p199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Hallvard </a:t>
            </a:r>
            <a:r>
              <a:rPr lang="nb-NO" dirty="0" err="1"/>
              <a:t>Julseth</a:t>
            </a:r>
            <a:r>
              <a:rPr lang="nb-NO" dirty="0"/>
              <a:t>, kasserer, p179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Tone Fridheim, styremedlem, p118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Anne Dybwad, styremedlem, p30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Laurent </a:t>
            </a:r>
            <a:r>
              <a:rPr lang="nb-NO" dirty="0" err="1"/>
              <a:t>Quintard</a:t>
            </a:r>
            <a:r>
              <a:rPr lang="nb-NO" dirty="0"/>
              <a:t>, styremedlem, driftsansvarlig, p120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Roar Gløtte, varamedlem, p106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Mette Lorentzen, varamedlem, p191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sz="1600" dirty="0"/>
              <a:t>Lettest å nå oss på mail: </a:t>
            </a:r>
            <a:r>
              <a:rPr lang="nb-NO" sz="1600" dirty="0">
                <a:hlinkClick r:id="rId2"/>
              </a:rPr>
              <a:t>sogn@kolonihager.no</a:t>
            </a:r>
            <a:endParaRPr lang="nb-NO" sz="1600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sz="1600" dirty="0">
              <a:ea typeface="+mn-lt"/>
              <a:cs typeface="+mn-lt"/>
            </a:endParaRPr>
          </a:p>
          <a:p>
            <a:endParaRPr lang="nb-NO" sz="1600" dirty="0"/>
          </a:p>
          <a:p>
            <a:pPr lvl="1">
              <a:buFont typeface="Wingdings 3" panose="020B0604020202020204" pitchFamily="34" charset="0"/>
              <a:buChar char=""/>
            </a:pPr>
            <a:endParaRPr lang="nb-NO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EE4D3FC2-6049-DE29-AEED-A64EE7D5D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A4F897CD-D95F-B654-2F0E-7EDDCF9B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 og lagsledere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72FE33FB-D848-14BE-698F-6B6C07D37234}"/>
              </a:ext>
            </a:extLst>
          </p:cNvPr>
          <p:cNvSpPr txBox="1">
            <a:spLocks/>
          </p:cNvSpPr>
          <p:nvPr/>
        </p:nvSpPr>
        <p:spPr>
          <a:xfrm>
            <a:off x="7514894" y="2127849"/>
            <a:ext cx="3998345" cy="4237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/>
              <a:t>Lagsledere: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Vedlikehold: Ragnar Leine, p1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Gartnerlaget: Beret Vorren, p151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Renholdslaget: Tone Fridheim, p118</a:t>
            </a:r>
          </a:p>
          <a:p>
            <a:pPr lvl="1">
              <a:buFont typeface="Courier New" charset="2"/>
              <a:buChar char="o"/>
            </a:pPr>
            <a:r>
              <a:rPr lang="nb-NO" dirty="0">
                <a:ea typeface="+mn-lt"/>
                <a:cs typeface="+mn-lt"/>
              </a:rPr>
              <a:t>Aktivitetslaget: Foreløpig kontaktperson, Anne Dybwad, p30</a:t>
            </a:r>
          </a:p>
          <a:p>
            <a:pPr lvl="1">
              <a:buFont typeface="Courier New" charset="2"/>
              <a:buChar char="o"/>
            </a:pPr>
            <a:endParaRPr lang="nb-NO" dirty="0"/>
          </a:p>
          <a:p>
            <a:pPr lvl="1">
              <a:buFont typeface="Courier New" charset="2"/>
              <a:buChar char="o"/>
            </a:pPr>
            <a:endParaRPr lang="nb-NO" dirty="0"/>
          </a:p>
          <a:p>
            <a:endParaRPr lang="nb-NO" sz="1600" dirty="0"/>
          </a:p>
          <a:p>
            <a:endParaRPr lang="nb-NO" sz="1600" dirty="0"/>
          </a:p>
          <a:p>
            <a:pPr lvl="1">
              <a:buFont typeface="Courier New" panose="020B0604020202020204" pitchFamily="34" charset="0"/>
              <a:buChar char="o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67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06B75C-0167-045B-F48E-514F3285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nb-NO" sz="1600"/>
          </a:p>
          <a:p>
            <a:endParaRPr lang="nb-NO" sz="1600">
              <a:ea typeface="+mn-lt"/>
              <a:cs typeface="+mn-lt"/>
            </a:endParaRPr>
          </a:p>
          <a:p>
            <a:endParaRPr lang="nb-NO" sz="1600"/>
          </a:p>
          <a:p>
            <a:pPr lvl="1">
              <a:buFont typeface="Courier New" panose="020B0604020202020204" pitchFamily="34" charset="0"/>
              <a:buChar char="o"/>
            </a:pPr>
            <a:endParaRPr lang="nb-NO" sz="160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EE4D3FC2-6049-DE29-AEED-A64EE7D5D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A4F897CD-D95F-B654-2F0E-7EDDCF9B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Campus Ullevål</a:t>
            </a:r>
          </a:p>
        </p:txBody>
      </p:sp>
    </p:spTree>
    <p:extLst>
      <p:ext uri="{BB962C8B-B14F-4D97-AF65-F5344CB8AC3E}">
        <p14:creationId xmlns:p14="http://schemas.microsoft.com/office/powerpoint/2010/main" val="90337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DC00A-79CA-2ECD-0FE0-7B9D04710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97A296-D0B3-D176-63ED-4C2F790F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7785"/>
            <a:ext cx="8915400" cy="46161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dirty="0"/>
              <a:t>Kontrakten med Oslo kommune går ut i juni 2025. Oslokretsen forhandler ny</a:t>
            </a:r>
          </a:p>
          <a:p>
            <a:pPr lvl="1">
              <a:buFont typeface="Courier New" charset="2"/>
              <a:buChar char="o"/>
            </a:pPr>
            <a:r>
              <a:rPr lang="nb-NO" sz="1800" dirty="0"/>
              <a:t>Medlemmer av en forening</a:t>
            </a:r>
          </a:p>
          <a:p>
            <a:pPr lvl="1">
              <a:buFont typeface="Courier New" charset="2"/>
              <a:buChar char="o"/>
            </a:pPr>
            <a:r>
              <a:rPr lang="nb-NO" sz="1800" dirty="0">
                <a:hlinkClick r:id="rId2"/>
              </a:rPr>
              <a:t>Vedtekter og bestemmelser</a:t>
            </a:r>
            <a:endParaRPr lang="nb-NO" sz="1800" dirty="0"/>
          </a:p>
          <a:p>
            <a:pPr lvl="1">
              <a:buFont typeface="Courier New" charset="2"/>
              <a:buChar char="o"/>
            </a:pPr>
            <a:r>
              <a:rPr lang="nb-NO" sz="1800" dirty="0"/>
              <a:t>Ordenskomite</a:t>
            </a:r>
          </a:p>
          <a:p>
            <a:r>
              <a:rPr lang="nb-NO" sz="1800" dirty="0"/>
              <a:t>Minner om båndtvang</a:t>
            </a:r>
          </a:p>
          <a:p>
            <a:r>
              <a:rPr lang="nb-NO" dirty="0"/>
              <a:t>Hallvard, kasserer har ordet. Blant annet: strømavlesning ca. 1. september. </a:t>
            </a:r>
            <a:endParaRPr lang="nb-NO" sz="1800" dirty="0"/>
          </a:p>
          <a:p>
            <a:r>
              <a:rPr lang="nb-NO" dirty="0"/>
              <a:t>Åpnere hage </a:t>
            </a:r>
          </a:p>
          <a:p>
            <a:pPr lvl="1">
              <a:buFont typeface="Courier New" charset="2"/>
              <a:buChar char="o"/>
            </a:pPr>
            <a:r>
              <a:rPr lang="nb-NO" sz="1800" dirty="0"/>
              <a:t>Kjøreportene både ved Vestgrensa og Kiwi kan stå åpne på dagtid</a:t>
            </a:r>
          </a:p>
          <a:p>
            <a:pPr lvl="1">
              <a:buFont typeface="Courier New" charset="2"/>
              <a:buChar char="o"/>
            </a:pPr>
            <a:r>
              <a:rPr lang="nb-NO" sz="1800" dirty="0"/>
              <a:t>Åpningstid på toaletter på Huset 7-22</a:t>
            </a:r>
          </a:p>
          <a:p>
            <a:pPr lvl="1">
              <a:buFont typeface="Courier New" charset="2"/>
              <a:buChar char="o"/>
            </a:pPr>
            <a:r>
              <a:rPr lang="nb-NO" sz="1800" dirty="0"/>
              <a:t>Inviter gjester = )</a:t>
            </a:r>
          </a:p>
          <a:p>
            <a:pPr lvl="1">
              <a:buFont typeface="Courier New" charset="2"/>
              <a:buChar char="o"/>
            </a:pPr>
            <a:r>
              <a:rPr lang="nb-NO" sz="1800" dirty="0" err="1"/>
              <a:t>SeSogn</a:t>
            </a:r>
            <a:r>
              <a:rPr lang="nb-NO" sz="1800" dirty="0"/>
              <a:t>, 10. og 11. august</a:t>
            </a:r>
          </a:p>
          <a:p>
            <a:pPr lvl="1">
              <a:buFont typeface="Courier New" charset="2"/>
              <a:buChar char="o"/>
            </a:pPr>
            <a:r>
              <a:rPr lang="nb-NO" sz="1800" dirty="0"/>
              <a:t>Kolonihagesommer</a:t>
            </a:r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6395A30D-4942-42AB-10DF-52588DB5B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B9A93837-F51A-CD4B-C9B4-AAE4EBBE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Info fra styret</a:t>
            </a:r>
          </a:p>
        </p:txBody>
      </p:sp>
    </p:spTree>
    <p:extLst>
      <p:ext uri="{BB962C8B-B14F-4D97-AF65-F5344CB8AC3E}">
        <p14:creationId xmlns:p14="http://schemas.microsoft.com/office/powerpoint/2010/main" val="15721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F19AA-7D72-26FD-3222-540A9ACBE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ACBC1D-3A90-B607-5807-15B1A935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4106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dirty="0" err="1"/>
              <a:t>Styrevakter</a:t>
            </a:r>
            <a:r>
              <a:rPr lang="nb-NO" dirty="0"/>
              <a:t>, annen hver torsdag </a:t>
            </a:r>
            <a:r>
              <a:rPr lang="nb-NO" dirty="0" err="1"/>
              <a:t>kl</a:t>
            </a:r>
            <a:r>
              <a:rPr lang="nb-NO" dirty="0"/>
              <a:t> 18.00 – 18.30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Lister over lagsinndeling, vaskelister, Lille Cafe m.fl.</a:t>
            </a:r>
          </a:p>
          <a:p>
            <a:endParaRPr lang="nb-NO" dirty="0"/>
          </a:p>
          <a:p>
            <a:r>
              <a:rPr lang="nb-NO" dirty="0"/>
              <a:t>Instrukser – hjemmesiden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1800" dirty="0">
                <a:hlinkClick r:id="rId2"/>
              </a:rPr>
              <a:t>https://www.sognhagekoloni.no/</a:t>
            </a:r>
            <a:endParaRPr lang="nb-NO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nb-NO" dirty="0"/>
          </a:p>
          <a:p>
            <a:r>
              <a:rPr lang="nb-NO" dirty="0"/>
              <a:t>Ring 3 – ny gang- og sykkelvei</a:t>
            </a:r>
          </a:p>
          <a:p>
            <a:pPr lvl="1">
              <a:buFont typeface="Courier New" charset="2"/>
              <a:buChar char="o"/>
            </a:pPr>
            <a:endParaRPr lang="nb-NO" sz="1800" dirty="0"/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227B3EA5-982D-F95F-9155-A0DCB5A37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E9381851-4FE5-BFC8-D4D5-C7BB2C75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 fra styret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10BE194-AD67-3C54-5B99-611A72E51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44281"/>
              </p:ext>
            </p:extLst>
          </p:nvPr>
        </p:nvGraphicFramePr>
        <p:xfrm>
          <a:off x="9266028" y="1905000"/>
          <a:ext cx="2238584" cy="3328910"/>
        </p:xfrm>
        <a:graphic>
          <a:graphicData uri="http://schemas.openxmlformats.org/drawingml/2006/table">
            <a:tbl>
              <a:tblPr/>
              <a:tblGrid>
                <a:gridCol w="2238584">
                  <a:extLst>
                    <a:ext uri="{9D8B030D-6E8A-4147-A177-3AD203B41FA5}">
                      <a16:colId xmlns:a16="http://schemas.microsoft.com/office/drawing/2014/main" val="2452479550"/>
                    </a:ext>
                  </a:extLst>
                </a:gridCol>
              </a:tblGrid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18. april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04802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2. mai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558891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16. mai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20027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30. mai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227786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13. juni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73381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27. juni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748730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11. juli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24550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25. juli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48765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8. august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2519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22. august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892965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5. september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34844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19. september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07088"/>
                  </a:ext>
                </a:extLst>
              </a:tr>
              <a:tr h="256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 3. oktober 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A4F78-F5DB-40FA-A81A-A187330291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32761F-5482-6527-291E-B9536391F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4106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dirty="0" err="1"/>
              <a:t>Ekebergseminar</a:t>
            </a:r>
            <a:endParaRPr lang="nb-NO" dirty="0"/>
          </a:p>
          <a:p>
            <a:pPr lvl="1"/>
            <a:r>
              <a:rPr lang="nb-NO" sz="1800" dirty="0"/>
              <a:t>Kolonihagesommer</a:t>
            </a:r>
          </a:p>
          <a:p>
            <a:pPr lvl="1"/>
            <a:r>
              <a:rPr lang="nb-NO" sz="1800" dirty="0"/>
              <a:t>Omsetting av hytter</a:t>
            </a:r>
          </a:p>
          <a:p>
            <a:pPr lvl="1"/>
            <a:r>
              <a:rPr lang="nb-NO" sz="1800" dirty="0"/>
              <a:t>Oslokretsens fond</a:t>
            </a:r>
          </a:p>
          <a:p>
            <a:r>
              <a:rPr lang="nb-NO" sz="2000" dirty="0"/>
              <a:t>Tvistehåndtering (</a:t>
            </a:r>
            <a:r>
              <a:rPr lang="nb-NO" sz="2000" dirty="0" err="1"/>
              <a:t>Legalis</a:t>
            </a:r>
            <a:r>
              <a:rPr lang="nb-NO" sz="2000"/>
              <a:t>)</a:t>
            </a:r>
            <a:endParaRPr lang="nb-NO" sz="2000" dirty="0"/>
          </a:p>
          <a:p>
            <a:r>
              <a:rPr lang="nb-NO" dirty="0"/>
              <a:t>Årsmøte i Oslokretsen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1800" dirty="0"/>
              <a:t>Endre vedtekter for å kunne prioritere familier med barn under 8 år. Forslaget falt </a:t>
            </a:r>
          </a:p>
          <a:p>
            <a:pPr lvl="1">
              <a:buFont typeface="Courier New" charset="2"/>
              <a:buChar char="o"/>
            </a:pPr>
            <a:endParaRPr lang="nb-NO" sz="1800" dirty="0"/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64E1E044-8B53-C107-6DCC-6B2CF3573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26C8A53A-47C5-18A8-1ABC-083F9787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Møter for styret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F1BA2C6-A8F8-1691-D4D7-505D24EAB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391" y="4670475"/>
            <a:ext cx="5646222" cy="15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5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06B75C-0167-045B-F48E-514F3285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16482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dirty="0"/>
              <a:t>Medlemmer i en forening. </a:t>
            </a:r>
            <a:r>
              <a:rPr lang="nb-NO" dirty="0">
                <a:hlinkClick r:id="rId2"/>
              </a:rPr>
              <a:t>Vedtekter og bestemmelser </a:t>
            </a:r>
            <a:r>
              <a:rPr lang="nb-NO" dirty="0"/>
              <a:t>vedtas på årsmøte av medlemmene. «Styret har ansvar for å forvalte verdiene og regelverket vedtatt av årsmøte.» </a:t>
            </a:r>
          </a:p>
          <a:p>
            <a:endParaRPr lang="nb-NO" dirty="0"/>
          </a:p>
          <a:p>
            <a:pPr lvl="1">
              <a:buFont typeface="Courier New" charset="2"/>
              <a:buChar char="o"/>
            </a:pPr>
            <a:r>
              <a:rPr lang="nb-NO" sz="1800" dirty="0"/>
              <a:t>§ 2.1.7 Bilkjøring og parkering i hagen er ikke tillatt. Ved nødvendig kjøring, f.eks. ved sykdom, vare- og materialkjøring, må den parselleier det gjelder overholde fartsgrensen på 5 km/t og straks sørge for at bilen kjøres ut av hagen. Enhver parselleier plikter når man får bilende gjester å sørge for at disse biler parkeres utenfor koloniens område. (</a:t>
            </a:r>
            <a:r>
              <a:rPr lang="nb-NO" sz="1800" dirty="0">
                <a:solidFill>
                  <a:srgbClr val="00B050"/>
                </a:solidFill>
              </a:rPr>
              <a:t>Ring 3, ny gang- og sykkelvei</a:t>
            </a:r>
            <a:r>
              <a:rPr lang="nb-NO" sz="1800" dirty="0"/>
              <a:t>)</a:t>
            </a:r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EE4D3FC2-6049-DE29-AEED-A64EE7D5D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A4F897CD-D95F-B654-2F0E-7EDDCF9B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Vedtekter og bestemmelser</a:t>
            </a:r>
          </a:p>
        </p:txBody>
      </p:sp>
    </p:spTree>
    <p:extLst>
      <p:ext uri="{BB962C8B-B14F-4D97-AF65-F5344CB8AC3E}">
        <p14:creationId xmlns:p14="http://schemas.microsoft.com/office/powerpoint/2010/main" val="290414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D9B63E-0F42-17F6-3EA2-950B84032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72AD5D-B48C-CE77-CF60-9439A4277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60210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buFont typeface="Courier New" charset="2"/>
              <a:buChar char="o"/>
            </a:pPr>
            <a:r>
              <a:rPr lang="nb-NO" sz="1800" dirty="0"/>
              <a:t>§ 2.1.11 Medlemmene skal bruke og til enhver tid holde sin parsell /bygninger og gjerde velstelt og i pen og ordentlig stand. Medlemmene plikter også å holde ved like hekker og annet hegn og gjerder for sin parsellgrense og mot veiene.</a:t>
            </a:r>
          </a:p>
          <a:p>
            <a:pPr lvl="1">
              <a:buFont typeface="Courier New" charset="2"/>
              <a:buChar char="o"/>
            </a:pPr>
            <a:endParaRPr lang="nb-NO" sz="1800" dirty="0"/>
          </a:p>
          <a:p>
            <a:pPr lvl="1">
              <a:buFont typeface="Courier New" charset="2"/>
              <a:buChar char="o"/>
            </a:pPr>
            <a:r>
              <a:rPr lang="nb-NO" sz="1800" dirty="0"/>
              <a:t>Det forutsettes aktiv og jevnlig bruk av parsellen. Manglende / lite bruk og tilstedeværelse uten at det er tatt opp på forhånd og begrunnet med særskilte forhold for en avgrenset periode, vil bli ansett som mislighold av leieavtalen. (</a:t>
            </a:r>
            <a:r>
              <a:rPr lang="nb-NO" sz="1800" dirty="0">
                <a:solidFill>
                  <a:srgbClr val="00B050"/>
                </a:solidFill>
              </a:rPr>
              <a:t>Ny kontrakt med kommunen</a:t>
            </a:r>
            <a:r>
              <a:rPr lang="nb-NO" sz="1800" dirty="0"/>
              <a:t>)</a:t>
            </a:r>
          </a:p>
          <a:p>
            <a:pPr lvl="2">
              <a:buFont typeface="Courier New" charset="2"/>
              <a:buChar char="o"/>
            </a:pPr>
            <a:endParaRPr lang="nb-NO" sz="1800" dirty="0"/>
          </a:p>
          <a:p>
            <a:endParaRPr lang="nb-NO" dirty="0">
              <a:ea typeface="+mn-lt"/>
              <a:cs typeface="+mn-lt"/>
            </a:endParaRPr>
          </a:p>
          <a:p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sz="1800" dirty="0"/>
          </a:p>
        </p:txBody>
      </p:sp>
      <p:pic>
        <p:nvPicPr>
          <p:cNvPr id="5" name="Bilde 4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61AC7B22-9376-5258-6356-F20D75721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028" y="484337"/>
            <a:ext cx="2228850" cy="857250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E51F1F80-926E-E46A-3BA5-99B50DA0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Vedtekter og bestemmelser</a:t>
            </a:r>
          </a:p>
        </p:txBody>
      </p:sp>
    </p:spTree>
    <p:extLst>
      <p:ext uri="{BB962C8B-B14F-4D97-AF65-F5344CB8AC3E}">
        <p14:creationId xmlns:p14="http://schemas.microsoft.com/office/powerpoint/2010/main" val="22600440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A91B77B939B245BD09AEE5BBCE7671" ma:contentTypeVersion="17" ma:contentTypeDescription="Opprett et nytt dokument." ma:contentTypeScope="" ma:versionID="e4eea0372afe1bcae595975f5c4addd0">
  <xsd:schema xmlns:xsd="http://www.w3.org/2001/XMLSchema" xmlns:xs="http://www.w3.org/2001/XMLSchema" xmlns:p="http://schemas.microsoft.com/office/2006/metadata/properties" xmlns:ns2="de0393f0-6ae9-4c51-a6aa-86dd4a4ec674" xmlns:ns3="00511a4d-80bb-4071-a9ac-082c047c4ea1" xmlns:ns4="d8723e42-ff43-40fc-85b8-0053bcdec66d" targetNamespace="http://schemas.microsoft.com/office/2006/metadata/properties" ma:root="true" ma:fieldsID="e4b5b9cb490b22328497baf5c57a6359" ns2:_="" ns3:_="" ns4:_="">
    <xsd:import namespace="de0393f0-6ae9-4c51-a6aa-86dd4a4ec674"/>
    <xsd:import namespace="00511a4d-80bb-4071-a9ac-082c047c4ea1"/>
    <xsd:import namespace="d8723e42-ff43-40fc-85b8-0053bcdec6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93f0-6ae9-4c51-a6aa-86dd4a4ec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e9f76d85-2a88-4eb5-b629-945b059a2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11a4d-80bb-4071-a9ac-082c047c4ea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23e42-ff43-40fc-85b8-0053bcdec6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e467c10-b1fb-4a85-bf21-f926a02da69b}" ma:internalName="TaxCatchAll" ma:showField="CatchAllData" ma:web="d8723e42-ff43-40fc-85b8-0053bcdec6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A91B77B939B245BD09AEE5BBCE7671" ma:contentTypeVersion="17" ma:contentTypeDescription="Opprett et nytt dokument." ma:contentTypeScope="" ma:versionID="e4eea0372afe1bcae595975f5c4addd0">
  <xsd:schema xmlns:xsd="http://www.w3.org/2001/XMLSchema" xmlns:xs="http://www.w3.org/2001/XMLSchema" xmlns:p="http://schemas.microsoft.com/office/2006/metadata/properties" xmlns:ns2="de0393f0-6ae9-4c51-a6aa-86dd4a4ec674" xmlns:ns3="00511a4d-80bb-4071-a9ac-082c047c4ea1" xmlns:ns4="d8723e42-ff43-40fc-85b8-0053bcdec66d" targetNamespace="http://schemas.microsoft.com/office/2006/metadata/properties" ma:root="true" ma:fieldsID="e4b5b9cb490b22328497baf5c57a6359" ns2:_="" ns3:_="" ns4:_="">
    <xsd:import namespace="de0393f0-6ae9-4c51-a6aa-86dd4a4ec674"/>
    <xsd:import namespace="00511a4d-80bb-4071-a9ac-082c047c4ea1"/>
    <xsd:import namespace="d8723e42-ff43-40fc-85b8-0053bcdec6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93f0-6ae9-4c51-a6aa-86dd4a4ec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e9f76d85-2a88-4eb5-b629-945b059a2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11a4d-80bb-4071-a9ac-082c047c4ea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23e42-ff43-40fc-85b8-0053bcdec6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e467c10-b1fb-4a85-bf21-f926a02da69b}" ma:internalName="TaxCatchAll" ma:showField="CatchAllData" ma:web="d8723e42-ff43-40fc-85b8-0053bcdec6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23e42-ff43-40fc-85b8-0053bcdec66d" xsi:nil="true"/>
    <lcf76f155ced4ddcb4097134ff3c332f xmlns="de0393f0-6ae9-4c51-a6aa-86dd4a4ec674">
      <Terms xmlns="http://schemas.microsoft.com/office/infopath/2007/PartnerControls"/>
    </lcf76f155ced4ddcb4097134ff3c332f>
  </documentManagement>
</p:properti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23e42-ff43-40fc-85b8-0053bcdec66d" xsi:nil="true"/>
    <lcf76f155ced4ddcb4097134ff3c332f xmlns="de0393f0-6ae9-4c51-a6aa-86dd4a4ec6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48A497-C18A-457D-9F7B-5DB481D37A19}">
  <ds:schemaRefs>
    <ds:schemaRef ds:uri="00511a4d-80bb-4071-a9ac-082c047c4ea1"/>
    <ds:schemaRef ds:uri="d8723e42-ff43-40fc-85b8-0053bcdec66d"/>
    <ds:schemaRef ds:uri="de0393f0-6ae9-4c51-a6aa-86dd4a4ec6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CE75C54-FB7E-427A-8543-DF98F880BD74}">
  <ds:schemaRefs>
    <ds:schemaRef ds:uri="00511a4d-80bb-4071-a9ac-082c047c4ea1"/>
    <ds:schemaRef ds:uri="d8723e42-ff43-40fc-85b8-0053bcdec66d"/>
    <ds:schemaRef ds:uri="de0393f0-6ae9-4c51-a6aa-86dd4a4ec6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DB983F8-5D00-471A-BC10-82B1013D4F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3BFCC73-D3C2-4B15-A53B-F747F09D89B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41DF057-0A32-4D25-B417-BD9F2190AA1E}">
  <ds:schemaRefs>
    <ds:schemaRef ds:uri="http://schemas.microsoft.com/office/infopath/2007/PartnerControls"/>
    <ds:schemaRef ds:uri="http://purl.org/dc/dcmitype/"/>
    <ds:schemaRef ds:uri="de0393f0-6ae9-4c51-a6aa-86dd4a4ec67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d8723e42-ff43-40fc-85b8-0053bcdec66d"/>
    <ds:schemaRef ds:uri="http://purl.org/dc/terms/"/>
    <ds:schemaRef ds:uri="00511a4d-80bb-4071-a9ac-082c047c4ea1"/>
    <ds:schemaRef ds:uri="http://schemas.microsoft.com/office/2006/metadata/properties"/>
  </ds:schemaRefs>
</ds:datastoreItem>
</file>

<file path=customXml/itemProps6.xml><?xml version="1.0" encoding="utf-8"?>
<ds:datastoreItem xmlns:ds="http://schemas.openxmlformats.org/officeDocument/2006/customXml" ds:itemID="{E3FC1DB6-3F02-4BC8-9598-ACB82E145310}">
  <ds:schemaRefs>
    <ds:schemaRef ds:uri="00511a4d-80bb-4071-a9ac-082c047c4ea1"/>
    <ds:schemaRef ds:uri="d8723e42-ff43-40fc-85b8-0053bcdec66d"/>
    <ds:schemaRef ds:uri="de0393f0-6ae9-4c51-a6aa-86dd4a4ec6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698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Segoe UI</vt:lpstr>
      <vt:lpstr>Wingdings 3</vt:lpstr>
      <vt:lpstr>Wisp</vt:lpstr>
      <vt:lpstr>Vårmøte i Sogn Hagekoloni</vt:lpstr>
      <vt:lpstr>Agenda</vt:lpstr>
      <vt:lpstr>Styret og lagsledere</vt:lpstr>
      <vt:lpstr>Campus Ullevål</vt:lpstr>
      <vt:lpstr>Info fra styret</vt:lpstr>
      <vt:lpstr>Info fra styret</vt:lpstr>
      <vt:lpstr>Møter for styret</vt:lpstr>
      <vt:lpstr>Vedtekter og bestemmelser</vt:lpstr>
      <vt:lpstr>Vedtekter og bestemmelser</vt:lpstr>
      <vt:lpstr>Vedtekter og bestemmelser</vt:lpstr>
      <vt:lpstr>Diverse bidrag</vt:lpstr>
      <vt:lpstr>SeSogn</vt:lpstr>
      <vt:lpstr>Litt mer</vt:lpstr>
      <vt:lpstr>Diverse bidrag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Torill Line Kongsrud</cp:lastModifiedBy>
  <cp:revision>1</cp:revision>
  <dcterms:created xsi:type="dcterms:W3CDTF">2024-03-10T20:04:54Z</dcterms:created>
  <dcterms:modified xsi:type="dcterms:W3CDTF">2024-04-15T20:34:04Z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0x01010001A91B77B939B245BD09AEE5BBCE7671</vt:lpwstr>
  </property>
  <property fmtid="{D5CDD505-2E9C-101B-9397-08002B2CF9AE}" pid="3" name="MediaServiceImageTags">
    <vt:lpwstr/>
  </property>
</Properties>
</file>